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handoutMasterIdLst>
    <p:handoutMasterId r:id="rId85"/>
  </p:handoutMasterIdLst>
  <p:sldIdLst>
    <p:sldId id="256" r:id="rId2"/>
    <p:sldId id="257" r:id="rId3"/>
    <p:sldId id="354" r:id="rId4"/>
    <p:sldId id="258" r:id="rId5"/>
    <p:sldId id="259" r:id="rId6"/>
    <p:sldId id="260" r:id="rId7"/>
    <p:sldId id="261" r:id="rId8"/>
    <p:sldId id="262" r:id="rId9"/>
    <p:sldId id="355" r:id="rId10"/>
    <p:sldId id="356" r:id="rId11"/>
    <p:sldId id="357" r:id="rId12"/>
    <p:sldId id="263" r:id="rId13"/>
    <p:sldId id="264" r:id="rId14"/>
    <p:sldId id="266" r:id="rId15"/>
    <p:sldId id="267" r:id="rId16"/>
    <p:sldId id="268" r:id="rId17"/>
    <p:sldId id="269" r:id="rId18"/>
    <p:sldId id="270" r:id="rId19"/>
    <p:sldId id="271" r:id="rId20"/>
    <p:sldId id="272" r:id="rId21"/>
    <p:sldId id="273" r:id="rId22"/>
    <p:sldId id="335"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4" r:id="rId41"/>
    <p:sldId id="295" r:id="rId42"/>
    <p:sldId id="296" r:id="rId43"/>
    <p:sldId id="297" r:id="rId44"/>
    <p:sldId id="298" r:id="rId45"/>
    <p:sldId id="299" r:id="rId46"/>
    <p:sldId id="300" r:id="rId47"/>
    <p:sldId id="304" r:id="rId48"/>
    <p:sldId id="305" r:id="rId49"/>
    <p:sldId id="306" r:id="rId50"/>
    <p:sldId id="362" r:id="rId51"/>
    <p:sldId id="363" r:id="rId52"/>
    <p:sldId id="307" r:id="rId53"/>
    <p:sldId id="308" r:id="rId54"/>
    <p:sldId id="364" r:id="rId55"/>
    <p:sldId id="365" r:id="rId56"/>
    <p:sldId id="366" r:id="rId57"/>
    <p:sldId id="309" r:id="rId58"/>
    <p:sldId id="310" r:id="rId59"/>
    <p:sldId id="311" r:id="rId60"/>
    <p:sldId id="312" r:id="rId61"/>
    <p:sldId id="313" r:id="rId62"/>
    <p:sldId id="314" r:id="rId63"/>
    <p:sldId id="316" r:id="rId64"/>
    <p:sldId id="336" r:id="rId65"/>
    <p:sldId id="337" r:id="rId66"/>
    <p:sldId id="338" r:id="rId67"/>
    <p:sldId id="339" r:id="rId68"/>
    <p:sldId id="340" r:id="rId69"/>
    <p:sldId id="341" r:id="rId70"/>
    <p:sldId id="342" r:id="rId71"/>
    <p:sldId id="343" r:id="rId72"/>
    <p:sldId id="358" r:id="rId73"/>
    <p:sldId id="344" r:id="rId74"/>
    <p:sldId id="345" r:id="rId75"/>
    <p:sldId id="346" r:id="rId76"/>
    <p:sldId id="347" r:id="rId77"/>
    <p:sldId id="348" r:id="rId78"/>
    <p:sldId id="349" r:id="rId79"/>
    <p:sldId id="350" r:id="rId80"/>
    <p:sldId id="351" r:id="rId81"/>
    <p:sldId id="352" r:id="rId82"/>
    <p:sldId id="353"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61265" autoAdjust="0"/>
  </p:normalViewPr>
  <p:slideViewPr>
    <p:cSldViewPr>
      <p:cViewPr varScale="1">
        <p:scale>
          <a:sx n="97" d="100"/>
          <a:sy n="97" d="100"/>
        </p:scale>
        <p:origin x="80" y="200"/>
      </p:cViewPr>
      <p:guideLst>
        <p:guide orient="horz" pos="2160"/>
        <p:guide pos="2880"/>
      </p:guideLst>
    </p:cSldViewPr>
  </p:slideViewPr>
  <p:outlineViewPr>
    <p:cViewPr>
      <p:scale>
        <a:sx n="33" d="100"/>
        <a:sy n="33" d="100"/>
      </p:scale>
      <p:origin x="0" y="-577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7F5F6313-41FB-411F-B90B-68C716DFCF5C}" type="datetime1">
              <a:rPr lang="en-US" smtClean="0"/>
              <a:t>24-Aug-22</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B2F83626-2B43-4592-9D58-3105E7084E13}" type="datetime1">
              <a:rPr lang="en-US" smtClean="0"/>
              <a:t>24-Aug-22</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DC82A6C7-F6C0-4974-826B-C9824330513B}" type="datetime1">
              <a:rPr lang="en-US" smtClean="0"/>
              <a:t>24-Aug-22</a:t>
            </a:fld>
            <a:endParaRPr lang="en-US"/>
          </a:p>
        </p:txBody>
      </p:sp>
    </p:spTree>
    <p:extLst>
      <p:ext uri="{BB962C8B-B14F-4D97-AF65-F5344CB8AC3E}">
        <p14:creationId xmlns:p14="http://schemas.microsoft.com/office/powerpoint/2010/main" val="2148723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17642D40-3D8A-9641-AA0B-2D888B0C07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27D7F3-830A-DB46-9DF2-7157D3825375}" type="slidenum">
              <a:rPr lang="en-US" altLang="en-US"/>
              <a:pPr/>
              <a:t>15</a:t>
            </a:fld>
            <a:endParaRPr lang="en-US" altLang="en-US"/>
          </a:p>
        </p:txBody>
      </p:sp>
      <p:sp>
        <p:nvSpPr>
          <p:cNvPr id="23554" name="Rectangle 2">
            <a:extLst>
              <a:ext uri="{FF2B5EF4-FFF2-40B4-BE49-F238E27FC236}">
                <a16:creationId xmlns:a16="http://schemas.microsoft.com/office/drawing/2014/main" id="{1282D5B4-CB84-A94A-8688-8919BDB775C7}"/>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427800E9-2465-0346-A9B4-81BDF1BD966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960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00854849-316C-2B44-937A-EEBE4895BE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B64D97-AD86-D94E-9284-56C88F9D105A}" type="slidenum">
              <a:rPr lang="en-US" altLang="en-US"/>
              <a:pPr/>
              <a:t>16</a:t>
            </a:fld>
            <a:endParaRPr lang="en-US" altLang="en-US"/>
          </a:p>
        </p:txBody>
      </p:sp>
      <p:sp>
        <p:nvSpPr>
          <p:cNvPr id="25602" name="Rectangle 2">
            <a:extLst>
              <a:ext uri="{FF2B5EF4-FFF2-40B4-BE49-F238E27FC236}">
                <a16:creationId xmlns:a16="http://schemas.microsoft.com/office/drawing/2014/main" id="{E6B918C8-BEE0-7A42-B405-98C53A64C382}"/>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BF964E23-2E3D-4949-9443-B2A7DBAAC2BD}"/>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5155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FC217D6D-7A0A-EA48-A6D9-59730801D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29505D-DEFF-4D49-A7ED-C0309D9E36E2}" type="slidenum">
              <a:rPr lang="en-US" altLang="en-US"/>
              <a:pPr/>
              <a:t>17</a:t>
            </a:fld>
            <a:endParaRPr lang="en-US" altLang="en-US"/>
          </a:p>
        </p:txBody>
      </p:sp>
      <p:sp>
        <p:nvSpPr>
          <p:cNvPr id="27650" name="Rectangle 2">
            <a:extLst>
              <a:ext uri="{FF2B5EF4-FFF2-40B4-BE49-F238E27FC236}">
                <a16:creationId xmlns:a16="http://schemas.microsoft.com/office/drawing/2014/main" id="{3B212074-7B78-1149-B81D-2F09E92FC5B4}"/>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C37A61F-557F-F745-92A7-81F7D68B4F1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59258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298D553D-F6AF-8342-9548-234680A8BE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C5E7DAB-B90F-D446-B4C0-00A146412311}" type="slidenum">
              <a:rPr lang="en-US" altLang="en-US"/>
              <a:pPr/>
              <a:t>18</a:t>
            </a:fld>
            <a:endParaRPr lang="en-US" altLang="en-US"/>
          </a:p>
        </p:txBody>
      </p:sp>
      <p:sp>
        <p:nvSpPr>
          <p:cNvPr id="29698" name="Rectangle 2">
            <a:extLst>
              <a:ext uri="{FF2B5EF4-FFF2-40B4-BE49-F238E27FC236}">
                <a16:creationId xmlns:a16="http://schemas.microsoft.com/office/drawing/2014/main" id="{D5392357-3BEC-0F46-833B-9D7E91F6551D}"/>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8A871ED-43AC-4149-BF13-99746FDC79E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8011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271C483-8748-3F41-99E5-21672F9C3C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3C1925-A967-EB43-9AAB-364A2717FDF3}" type="slidenum">
              <a:rPr lang="en-US" altLang="en-US"/>
              <a:pPr/>
              <a:t>19</a:t>
            </a:fld>
            <a:endParaRPr lang="en-US" altLang="en-US"/>
          </a:p>
        </p:txBody>
      </p:sp>
      <p:sp>
        <p:nvSpPr>
          <p:cNvPr id="31746" name="Rectangle 2">
            <a:extLst>
              <a:ext uri="{FF2B5EF4-FFF2-40B4-BE49-F238E27FC236}">
                <a16:creationId xmlns:a16="http://schemas.microsoft.com/office/drawing/2014/main" id="{D16F0BDA-7D7B-C64C-AB63-619144344DB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0B1D0A74-52BC-6547-B199-E91C697166C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080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91DA15D9-B94D-114C-9E7C-3BF88305A5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4E41BD-C418-4E42-8BBE-00185B3B9CB2}" type="slidenum">
              <a:rPr lang="en-US" altLang="en-US"/>
              <a:pPr/>
              <a:t>20</a:t>
            </a:fld>
            <a:endParaRPr lang="en-US" altLang="en-US"/>
          </a:p>
        </p:txBody>
      </p:sp>
      <p:sp>
        <p:nvSpPr>
          <p:cNvPr id="33794" name="Rectangle 2">
            <a:extLst>
              <a:ext uri="{FF2B5EF4-FFF2-40B4-BE49-F238E27FC236}">
                <a16:creationId xmlns:a16="http://schemas.microsoft.com/office/drawing/2014/main" id="{973E0B61-2696-024B-9C24-F186C192715A}"/>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261D72AA-8D63-554B-B7E0-1452B1773E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5576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91E2B87A-3128-A04C-A328-097D764F56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10E14E-FF82-464D-AE0C-4BC2AD799ECC}" type="slidenum">
              <a:rPr lang="en-US" altLang="en-US"/>
              <a:pPr/>
              <a:t>21</a:t>
            </a:fld>
            <a:endParaRPr lang="en-US" altLang="en-US"/>
          </a:p>
        </p:txBody>
      </p:sp>
      <p:sp>
        <p:nvSpPr>
          <p:cNvPr id="35842" name="Rectangle 2">
            <a:extLst>
              <a:ext uri="{FF2B5EF4-FFF2-40B4-BE49-F238E27FC236}">
                <a16:creationId xmlns:a16="http://schemas.microsoft.com/office/drawing/2014/main" id="{DB6D6FDF-BB2B-BA41-AEC4-3637A4ED3F77}"/>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36D5BD75-7363-3C4D-B557-6EDA099AF51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40351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8A39325F-670F-AB49-B428-AAC280C768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92145F3-5C6E-9E45-B371-6EA3E6C6C16B}" type="slidenum">
              <a:rPr lang="en-US" altLang="en-US"/>
              <a:pPr/>
              <a:t>23</a:t>
            </a:fld>
            <a:endParaRPr lang="en-US" altLang="en-US"/>
          </a:p>
        </p:txBody>
      </p:sp>
      <p:sp>
        <p:nvSpPr>
          <p:cNvPr id="37890" name="Rectangle 2">
            <a:extLst>
              <a:ext uri="{FF2B5EF4-FFF2-40B4-BE49-F238E27FC236}">
                <a16:creationId xmlns:a16="http://schemas.microsoft.com/office/drawing/2014/main" id="{5D33BB76-4756-5448-83B6-18289A909138}"/>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E56B6613-E1F4-7F43-9AC8-D32CA736EDE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0025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A78A2442-6B4D-C14D-AE7A-09F57873FA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1EC1E00-E18E-8F4F-B0A0-275BC3B99726}" type="slidenum">
              <a:rPr lang="en-US" altLang="en-US"/>
              <a:pPr/>
              <a:t>24</a:t>
            </a:fld>
            <a:endParaRPr lang="en-US" altLang="en-US"/>
          </a:p>
        </p:txBody>
      </p:sp>
      <p:sp>
        <p:nvSpPr>
          <p:cNvPr id="39938" name="Rectangle 2">
            <a:extLst>
              <a:ext uri="{FF2B5EF4-FFF2-40B4-BE49-F238E27FC236}">
                <a16:creationId xmlns:a16="http://schemas.microsoft.com/office/drawing/2014/main" id="{B46747B0-A908-0A42-A254-488167C78C0C}"/>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080E8D75-F44A-2541-97C1-2F0288F2C88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29101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AB8232A4-EF72-9249-A9F0-02F769AE6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C969FA1-62C0-9B44-A31A-DCFDBBDF03AC}" type="slidenum">
              <a:rPr lang="en-US" altLang="en-US"/>
              <a:pPr/>
              <a:t>25</a:t>
            </a:fld>
            <a:endParaRPr lang="en-US" altLang="en-US"/>
          </a:p>
        </p:txBody>
      </p:sp>
      <p:sp>
        <p:nvSpPr>
          <p:cNvPr id="41986" name="Rectangle 2">
            <a:extLst>
              <a:ext uri="{FF2B5EF4-FFF2-40B4-BE49-F238E27FC236}">
                <a16:creationId xmlns:a16="http://schemas.microsoft.com/office/drawing/2014/main" id="{159D30DD-76F8-9F4E-B2F3-2EFFC983F7E1}"/>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A078F27-CC06-ED41-8921-1DC7AB98E05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8393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3CA468B0-5450-B043-B4C5-2807A8834D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A58FF5-9F52-734C-BD45-FD35BABF2CCB}" type="slidenum">
              <a:rPr lang="en-US" altLang="en-US"/>
              <a:pPr/>
              <a:t>4</a:t>
            </a:fld>
            <a:endParaRPr lang="en-US" altLang="en-US"/>
          </a:p>
        </p:txBody>
      </p:sp>
      <p:sp>
        <p:nvSpPr>
          <p:cNvPr id="5122" name="Rectangle 2">
            <a:extLst>
              <a:ext uri="{FF2B5EF4-FFF2-40B4-BE49-F238E27FC236}">
                <a16:creationId xmlns:a16="http://schemas.microsoft.com/office/drawing/2014/main" id="{D7E04A8D-CCB5-C24A-8100-CE8D72091712}"/>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1046335B-63EA-694E-A7A0-8CDC00E10E8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14870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75105B06-020F-B047-A80E-A8CA822F3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02F555-DCF7-8840-A873-928A54063DC0}" type="slidenum">
              <a:rPr lang="en-US" altLang="en-US"/>
              <a:pPr/>
              <a:t>26</a:t>
            </a:fld>
            <a:endParaRPr lang="en-US" altLang="en-US"/>
          </a:p>
        </p:txBody>
      </p:sp>
      <p:sp>
        <p:nvSpPr>
          <p:cNvPr id="44034" name="Rectangle 2">
            <a:extLst>
              <a:ext uri="{FF2B5EF4-FFF2-40B4-BE49-F238E27FC236}">
                <a16:creationId xmlns:a16="http://schemas.microsoft.com/office/drawing/2014/main" id="{B8DE1431-BA36-B844-BCF1-39F8DF903C34}"/>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76D4D820-E2D3-EB46-8EC8-62A7B79BCE47}"/>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20729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4EF735B7-1E23-7A4D-9F2E-DEA717C875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493B1F-56F8-4A4D-85CA-55497841BBB0}" type="slidenum">
              <a:rPr lang="en-US" altLang="en-US"/>
              <a:pPr/>
              <a:t>27</a:t>
            </a:fld>
            <a:endParaRPr lang="en-US" altLang="en-US"/>
          </a:p>
        </p:txBody>
      </p:sp>
      <p:sp>
        <p:nvSpPr>
          <p:cNvPr id="46082" name="Rectangle 2">
            <a:extLst>
              <a:ext uri="{FF2B5EF4-FFF2-40B4-BE49-F238E27FC236}">
                <a16:creationId xmlns:a16="http://schemas.microsoft.com/office/drawing/2014/main" id="{028BA9D2-BDD2-0445-8B29-925767B4A188}"/>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B59D6C-7907-2346-9685-A3FE26B6688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48080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5CCB1EF-3C5C-DC4B-97E2-A64B0BEA24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5517B6-43B8-E641-A387-B53EB29B463E}" type="slidenum">
              <a:rPr lang="en-US" altLang="en-US"/>
              <a:pPr/>
              <a:t>28</a:t>
            </a:fld>
            <a:endParaRPr lang="en-US" altLang="en-US"/>
          </a:p>
        </p:txBody>
      </p:sp>
      <p:sp>
        <p:nvSpPr>
          <p:cNvPr id="48130" name="Rectangle 2">
            <a:extLst>
              <a:ext uri="{FF2B5EF4-FFF2-40B4-BE49-F238E27FC236}">
                <a16:creationId xmlns:a16="http://schemas.microsoft.com/office/drawing/2014/main" id="{A6950C05-C789-4D4F-9973-A4C4EDCCCABA}"/>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5278525D-C44B-F147-9E10-A6B615A8A9E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24136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C76D13D-3D9B-A041-B4C5-B2137894E8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21D919-46D2-6540-B8F4-608F5D3B877A}" type="slidenum">
              <a:rPr lang="en-US" altLang="en-US"/>
              <a:pPr/>
              <a:t>29</a:t>
            </a:fld>
            <a:endParaRPr lang="en-US" altLang="en-US"/>
          </a:p>
        </p:txBody>
      </p:sp>
      <p:sp>
        <p:nvSpPr>
          <p:cNvPr id="50178" name="Rectangle 2">
            <a:extLst>
              <a:ext uri="{FF2B5EF4-FFF2-40B4-BE49-F238E27FC236}">
                <a16:creationId xmlns:a16="http://schemas.microsoft.com/office/drawing/2014/main" id="{A52C18DF-0A93-3E4B-A592-60329B5CE144}"/>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6E47F7BA-5AEE-C642-A4C1-5CC8B0494BF7}"/>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81024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29D0E7CB-F465-0A4C-AB13-3D4198C03D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34AAA0-E3C2-0345-806A-81BB78A74EB2}" type="slidenum">
              <a:rPr lang="en-US" altLang="en-US"/>
              <a:pPr/>
              <a:t>30</a:t>
            </a:fld>
            <a:endParaRPr lang="en-US" altLang="en-US"/>
          </a:p>
        </p:txBody>
      </p:sp>
      <p:sp>
        <p:nvSpPr>
          <p:cNvPr id="52226" name="Rectangle 2">
            <a:extLst>
              <a:ext uri="{FF2B5EF4-FFF2-40B4-BE49-F238E27FC236}">
                <a16:creationId xmlns:a16="http://schemas.microsoft.com/office/drawing/2014/main" id="{D8AD21C0-78A5-4D4D-B4DA-B0266A82237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8750B599-B70A-A647-8FC8-984B2B149E07}"/>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0603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DCC4819E-5B38-3A49-A57B-EEAC4908EE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5062A2-3A59-3B47-81C4-33BA9917622F}" type="slidenum">
              <a:rPr lang="en-US" altLang="en-US"/>
              <a:pPr/>
              <a:t>31</a:t>
            </a:fld>
            <a:endParaRPr lang="en-US" altLang="en-US"/>
          </a:p>
        </p:txBody>
      </p:sp>
      <p:sp>
        <p:nvSpPr>
          <p:cNvPr id="54274" name="Rectangle 2">
            <a:extLst>
              <a:ext uri="{FF2B5EF4-FFF2-40B4-BE49-F238E27FC236}">
                <a16:creationId xmlns:a16="http://schemas.microsoft.com/office/drawing/2014/main" id="{D436EA79-A53B-9C49-B68A-1FA58AA6547E}"/>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3CB433BA-369C-A949-ACA7-10197162357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0035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02C547A2-9D59-DA4F-A66F-A618D0693F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3DE712-AEE3-E243-80D0-B714F69ED21C}" type="slidenum">
              <a:rPr lang="en-US" altLang="en-US"/>
              <a:pPr/>
              <a:t>32</a:t>
            </a:fld>
            <a:endParaRPr lang="en-US" altLang="en-US"/>
          </a:p>
        </p:txBody>
      </p:sp>
      <p:sp>
        <p:nvSpPr>
          <p:cNvPr id="56322" name="Rectangle 2">
            <a:extLst>
              <a:ext uri="{FF2B5EF4-FFF2-40B4-BE49-F238E27FC236}">
                <a16:creationId xmlns:a16="http://schemas.microsoft.com/office/drawing/2014/main" id="{1F185B2C-652E-9043-98D1-0E25BDBE2FF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0FEDC4EB-C2A6-6F40-8204-9B8FBA8D897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683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F895CF56-36C4-4642-82D2-240E6E524F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C83EA8-DBB2-7249-969A-067C25A85B00}" type="slidenum">
              <a:rPr lang="en-US" altLang="en-US"/>
              <a:pPr/>
              <a:t>33</a:t>
            </a:fld>
            <a:endParaRPr lang="en-US" altLang="en-US"/>
          </a:p>
        </p:txBody>
      </p:sp>
      <p:sp>
        <p:nvSpPr>
          <p:cNvPr id="58370" name="Rectangle 2">
            <a:extLst>
              <a:ext uri="{FF2B5EF4-FFF2-40B4-BE49-F238E27FC236}">
                <a16:creationId xmlns:a16="http://schemas.microsoft.com/office/drawing/2014/main" id="{B680ADD7-9450-B847-A857-3DF1538E86C6}"/>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89DFD7C-CFB4-1549-B193-500C8526A61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6958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2CCEE676-A619-AA4F-AE62-1E2E502D5D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918A8C4-F44D-C24A-ACD6-09C8A0686A57}" type="slidenum">
              <a:rPr lang="en-US" altLang="en-US"/>
              <a:pPr/>
              <a:t>34</a:t>
            </a:fld>
            <a:endParaRPr lang="en-US" altLang="en-US"/>
          </a:p>
        </p:txBody>
      </p:sp>
      <p:sp>
        <p:nvSpPr>
          <p:cNvPr id="60418" name="Rectangle 2">
            <a:extLst>
              <a:ext uri="{FF2B5EF4-FFF2-40B4-BE49-F238E27FC236}">
                <a16:creationId xmlns:a16="http://schemas.microsoft.com/office/drawing/2014/main" id="{227E1CA2-5B00-9B44-8FED-29EA046C3982}"/>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C6DD0AF-A8D8-AB44-A651-09472630DF0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29357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ADACB16F-4D41-3649-803A-367759162C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0A312-C3D7-E140-8D71-9AD4234B54D0}" type="slidenum">
              <a:rPr lang="en-US" altLang="en-US"/>
              <a:pPr/>
              <a:t>35</a:t>
            </a:fld>
            <a:endParaRPr lang="en-US" altLang="en-US"/>
          </a:p>
        </p:txBody>
      </p:sp>
      <p:sp>
        <p:nvSpPr>
          <p:cNvPr id="62466" name="Rectangle 2">
            <a:extLst>
              <a:ext uri="{FF2B5EF4-FFF2-40B4-BE49-F238E27FC236}">
                <a16:creationId xmlns:a16="http://schemas.microsoft.com/office/drawing/2014/main" id="{B1F2DA56-256D-3045-B044-9C69A45CF2BD}"/>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30946358-2A8A-E344-B6E0-4034848352C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076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5EF73378-0702-E549-938D-A9AA2FA8A8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BBB761-78EE-2E4A-BC63-8BA5CDE0735F}" type="slidenum">
              <a:rPr lang="en-US" altLang="en-US"/>
              <a:pPr/>
              <a:t>5</a:t>
            </a:fld>
            <a:endParaRPr lang="en-US" altLang="en-US"/>
          </a:p>
        </p:txBody>
      </p:sp>
      <p:sp>
        <p:nvSpPr>
          <p:cNvPr id="7170" name="Rectangle 2">
            <a:extLst>
              <a:ext uri="{FF2B5EF4-FFF2-40B4-BE49-F238E27FC236}">
                <a16:creationId xmlns:a16="http://schemas.microsoft.com/office/drawing/2014/main" id="{3C6988A8-0956-7345-B0A6-481978E9344F}"/>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652BE819-1C8D-C342-9D64-4CDCDA577CE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269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5FE63A6E-7C10-8340-B0FE-5C991B0C50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CE5197-F30A-0B4F-9F0D-650930D5F90C}" type="slidenum">
              <a:rPr lang="en-US" altLang="en-US"/>
              <a:pPr/>
              <a:t>36</a:t>
            </a:fld>
            <a:endParaRPr lang="en-US" altLang="en-US"/>
          </a:p>
        </p:txBody>
      </p:sp>
      <p:sp>
        <p:nvSpPr>
          <p:cNvPr id="64514" name="Rectangle 2">
            <a:extLst>
              <a:ext uri="{FF2B5EF4-FFF2-40B4-BE49-F238E27FC236}">
                <a16:creationId xmlns:a16="http://schemas.microsoft.com/office/drawing/2014/main" id="{2432C4A3-0066-F543-ACD3-C3FE3C744436}"/>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AFF0EB2-B403-1D49-B37E-E25BD332F18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677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B7D2947-8771-4D4D-BCDA-BB481E9B09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0FE5C3-C45B-A640-84E8-F60439831FDF}" type="slidenum">
              <a:rPr lang="en-US" altLang="en-US"/>
              <a:pPr/>
              <a:t>37</a:t>
            </a:fld>
            <a:endParaRPr lang="en-US" altLang="en-US"/>
          </a:p>
        </p:txBody>
      </p:sp>
      <p:sp>
        <p:nvSpPr>
          <p:cNvPr id="66562" name="Rectangle 2">
            <a:extLst>
              <a:ext uri="{FF2B5EF4-FFF2-40B4-BE49-F238E27FC236}">
                <a16:creationId xmlns:a16="http://schemas.microsoft.com/office/drawing/2014/main" id="{20F62A92-5E6A-AC47-9035-02E416DB2975}"/>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32A7F262-AFA5-1E49-A98F-E5504844D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00419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F6C5D551-669E-2D49-9C03-B3CDF9B245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2A2F94-6911-7240-9ABD-BD04BBABB228}" type="slidenum">
              <a:rPr lang="en-US" altLang="en-US"/>
              <a:pPr/>
              <a:t>38</a:t>
            </a:fld>
            <a:endParaRPr lang="en-US" altLang="en-US"/>
          </a:p>
        </p:txBody>
      </p:sp>
      <p:sp>
        <p:nvSpPr>
          <p:cNvPr id="68610" name="Rectangle 2">
            <a:extLst>
              <a:ext uri="{FF2B5EF4-FFF2-40B4-BE49-F238E27FC236}">
                <a16:creationId xmlns:a16="http://schemas.microsoft.com/office/drawing/2014/main" id="{14154339-B5E1-4641-97E6-C7929862F89A}"/>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368123AC-D25D-0B40-91DE-BA94AFFD19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9748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BEF1FE6-869F-E943-822F-FDA95CBD82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03BD2B-31C4-F74C-BF35-2A194C22442E}" type="slidenum">
              <a:rPr lang="en-US" altLang="en-US"/>
              <a:pPr/>
              <a:t>39</a:t>
            </a:fld>
            <a:endParaRPr lang="en-US" altLang="en-US"/>
          </a:p>
        </p:txBody>
      </p:sp>
      <p:sp>
        <p:nvSpPr>
          <p:cNvPr id="70658" name="Rectangle 2">
            <a:extLst>
              <a:ext uri="{FF2B5EF4-FFF2-40B4-BE49-F238E27FC236}">
                <a16:creationId xmlns:a16="http://schemas.microsoft.com/office/drawing/2014/main" id="{AF663075-ABF7-F344-B941-D6955C88163D}"/>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939D471E-FBB5-7248-95B6-ACF7663B9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9192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FD8B701-1681-124E-B4B1-F23577697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AB6352-DF8F-AB4C-A453-FB46B33E34B5}" type="slidenum">
              <a:rPr lang="en-US" altLang="en-US"/>
              <a:pPr/>
              <a:t>40</a:t>
            </a:fld>
            <a:endParaRPr lang="en-US" altLang="en-US"/>
          </a:p>
        </p:txBody>
      </p:sp>
      <p:sp>
        <p:nvSpPr>
          <p:cNvPr id="78850" name="Rectangle 2">
            <a:extLst>
              <a:ext uri="{FF2B5EF4-FFF2-40B4-BE49-F238E27FC236}">
                <a16:creationId xmlns:a16="http://schemas.microsoft.com/office/drawing/2014/main" id="{EEAB9459-FDDA-9A48-B0EB-4A7A37A63524}"/>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F5842C76-EF25-F144-99CD-5E32657B67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5878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614C4EFB-9686-CF4A-8784-7E054476C3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7F65DE-F8F3-C34D-ABDC-9F5B1FB8CF8F}" type="slidenum">
              <a:rPr lang="en-US" altLang="en-US"/>
              <a:pPr/>
              <a:t>41</a:t>
            </a:fld>
            <a:endParaRPr lang="en-US" altLang="en-US"/>
          </a:p>
        </p:txBody>
      </p:sp>
      <p:sp>
        <p:nvSpPr>
          <p:cNvPr id="80898" name="Rectangle 2">
            <a:extLst>
              <a:ext uri="{FF2B5EF4-FFF2-40B4-BE49-F238E27FC236}">
                <a16:creationId xmlns:a16="http://schemas.microsoft.com/office/drawing/2014/main" id="{37E8BB60-498E-BD4B-9E29-BBC2C38FF06C}"/>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8CA8A9EE-947D-4643-9405-199DACE364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71525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CF8F4755-735E-734C-81AA-B5574BDD4E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5653E6-260D-5447-BA0D-EDAC2744099C}" type="slidenum">
              <a:rPr lang="en-US" altLang="en-US"/>
              <a:pPr/>
              <a:t>42</a:t>
            </a:fld>
            <a:endParaRPr lang="en-US" altLang="en-US"/>
          </a:p>
        </p:txBody>
      </p:sp>
      <p:sp>
        <p:nvSpPr>
          <p:cNvPr id="82946" name="Rectangle 2">
            <a:extLst>
              <a:ext uri="{FF2B5EF4-FFF2-40B4-BE49-F238E27FC236}">
                <a16:creationId xmlns:a16="http://schemas.microsoft.com/office/drawing/2014/main" id="{16E0D4F9-3B73-8A48-BC3D-C35B96BC3801}"/>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BA9D442-3E27-F74C-A63C-55C57CDDFD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78260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A4B5E99D-0251-7146-9A0B-0B20A66B65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5A6B97-2EEE-3C43-BBED-9C1D9EAB5E28}" type="slidenum">
              <a:rPr lang="en-US" altLang="en-US"/>
              <a:pPr/>
              <a:t>43</a:t>
            </a:fld>
            <a:endParaRPr lang="en-US" altLang="en-US"/>
          </a:p>
        </p:txBody>
      </p:sp>
      <p:sp>
        <p:nvSpPr>
          <p:cNvPr id="84994" name="Rectangle 2">
            <a:extLst>
              <a:ext uri="{FF2B5EF4-FFF2-40B4-BE49-F238E27FC236}">
                <a16:creationId xmlns:a16="http://schemas.microsoft.com/office/drawing/2014/main" id="{D391ABED-ADEA-3642-9090-C52F6E6C7EDD}"/>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5C315A05-C80D-3D4A-A5FD-9C96DC6AE3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3778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163BA35E-0E49-6144-8B60-8266494876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9E20A54-AC2A-D749-9D6D-9F263533B3AE}" type="slidenum">
              <a:rPr lang="en-US" altLang="en-US"/>
              <a:pPr/>
              <a:t>44</a:t>
            </a:fld>
            <a:endParaRPr lang="en-US" altLang="en-US"/>
          </a:p>
        </p:txBody>
      </p:sp>
      <p:sp>
        <p:nvSpPr>
          <p:cNvPr id="87042" name="Rectangle 2">
            <a:extLst>
              <a:ext uri="{FF2B5EF4-FFF2-40B4-BE49-F238E27FC236}">
                <a16:creationId xmlns:a16="http://schemas.microsoft.com/office/drawing/2014/main" id="{D231499D-B410-3843-8405-62E8B8066239}"/>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B1B4F013-5F96-7946-AFBB-9D89F90B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4274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9649522C-791F-174E-AE1C-3A3C155978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72C828-820F-DC49-887F-1968A3F8FF0A}" type="slidenum">
              <a:rPr lang="en-US" altLang="en-US"/>
              <a:pPr/>
              <a:t>45</a:t>
            </a:fld>
            <a:endParaRPr lang="en-US" altLang="en-US"/>
          </a:p>
        </p:txBody>
      </p:sp>
      <p:sp>
        <p:nvSpPr>
          <p:cNvPr id="89090" name="Rectangle 2">
            <a:extLst>
              <a:ext uri="{FF2B5EF4-FFF2-40B4-BE49-F238E27FC236}">
                <a16:creationId xmlns:a16="http://schemas.microsoft.com/office/drawing/2014/main" id="{BBCD27B7-3ADF-6F4D-A037-C1463284EF7E}"/>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5BA4E226-54FA-964F-90EE-BA5CC80AF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2435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8CC20EE0-93AB-FE4B-82F6-7DDF52A4FE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DAC4E1-D1CF-7440-846B-C5CDD79874DF}" type="slidenum">
              <a:rPr lang="en-US" altLang="en-US"/>
              <a:pPr/>
              <a:t>6</a:t>
            </a:fld>
            <a:endParaRPr lang="en-US" altLang="en-US"/>
          </a:p>
        </p:txBody>
      </p:sp>
      <p:sp>
        <p:nvSpPr>
          <p:cNvPr id="9218" name="Rectangle 2">
            <a:extLst>
              <a:ext uri="{FF2B5EF4-FFF2-40B4-BE49-F238E27FC236}">
                <a16:creationId xmlns:a16="http://schemas.microsoft.com/office/drawing/2014/main" id="{10577F9C-7B2B-CE43-A4CF-1F9F88C0133C}"/>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4EF38A4C-1936-7F43-B2CE-957D1237F9C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69955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66A78F72-1AFD-1D42-BE8A-3FA94882B2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959086-A191-6C46-B02A-80986AA87E3A}" type="slidenum">
              <a:rPr lang="en-US" altLang="en-US"/>
              <a:pPr/>
              <a:t>46</a:t>
            </a:fld>
            <a:endParaRPr lang="en-US" altLang="en-US"/>
          </a:p>
        </p:txBody>
      </p:sp>
      <p:sp>
        <p:nvSpPr>
          <p:cNvPr id="91138" name="Rectangle 2">
            <a:extLst>
              <a:ext uri="{FF2B5EF4-FFF2-40B4-BE49-F238E27FC236}">
                <a16:creationId xmlns:a16="http://schemas.microsoft.com/office/drawing/2014/main" id="{6894F4E4-B74B-FB49-A126-AD149F77B5F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2B5C6C8D-1EE2-554C-AE79-1AEA0F0017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13929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E55328CC-D572-944C-B1F6-F514EE0B77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D9EA29-82FE-C84E-8EE4-BCF30DAF29D5}" type="slidenum">
              <a:rPr lang="en-US" altLang="en-US"/>
              <a:pPr/>
              <a:t>47</a:t>
            </a:fld>
            <a:endParaRPr lang="en-US" altLang="en-US"/>
          </a:p>
        </p:txBody>
      </p:sp>
      <p:sp>
        <p:nvSpPr>
          <p:cNvPr id="99330" name="Rectangle 2">
            <a:extLst>
              <a:ext uri="{FF2B5EF4-FFF2-40B4-BE49-F238E27FC236}">
                <a16:creationId xmlns:a16="http://schemas.microsoft.com/office/drawing/2014/main" id="{3A119746-30B4-844F-96DB-467EEB029FB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41A7AF9B-C83A-CE43-9122-A77F5E3BCB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8374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596AE3A5-F6C2-C749-914D-0CBE398FC8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BB1F18-63EB-A14B-ABA6-1F788D31F968}" type="slidenum">
              <a:rPr lang="en-US" altLang="en-US"/>
              <a:pPr/>
              <a:t>48</a:t>
            </a:fld>
            <a:endParaRPr lang="en-US" altLang="en-US"/>
          </a:p>
        </p:txBody>
      </p:sp>
      <p:sp>
        <p:nvSpPr>
          <p:cNvPr id="101378" name="Rectangle 2">
            <a:extLst>
              <a:ext uri="{FF2B5EF4-FFF2-40B4-BE49-F238E27FC236}">
                <a16:creationId xmlns:a16="http://schemas.microsoft.com/office/drawing/2014/main" id="{AF7BC144-C2C1-9846-9E27-B68C68189809}"/>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6F25AD98-59D4-4445-92EF-A3C67F21A7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61498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945C35EA-BBE5-E443-B11E-2DC0B780A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D44D78-3786-5C4A-B899-373A01A7849B}" type="slidenum">
              <a:rPr lang="en-US" altLang="en-US"/>
              <a:pPr/>
              <a:t>49</a:t>
            </a:fld>
            <a:endParaRPr lang="en-US" altLang="en-US"/>
          </a:p>
        </p:txBody>
      </p:sp>
      <p:sp>
        <p:nvSpPr>
          <p:cNvPr id="103426" name="Rectangle 2">
            <a:extLst>
              <a:ext uri="{FF2B5EF4-FFF2-40B4-BE49-F238E27FC236}">
                <a16:creationId xmlns:a16="http://schemas.microsoft.com/office/drawing/2014/main" id="{A68C632D-6BEC-2A4C-BC62-60F504A7BF0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C9F35F91-6C09-BF4C-8E31-4D529F7EE5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4538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21D15B56-E7D8-5C43-8A12-A17A9143F3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3CB4B0-7E77-2D40-8972-F2DA91F738A2}" type="slidenum">
              <a:rPr lang="en-US" altLang="en-US"/>
              <a:pPr/>
              <a:t>52</a:t>
            </a:fld>
            <a:endParaRPr lang="en-US" altLang="en-US"/>
          </a:p>
        </p:txBody>
      </p:sp>
      <p:sp>
        <p:nvSpPr>
          <p:cNvPr id="105474" name="Rectangle 2">
            <a:extLst>
              <a:ext uri="{FF2B5EF4-FFF2-40B4-BE49-F238E27FC236}">
                <a16:creationId xmlns:a16="http://schemas.microsoft.com/office/drawing/2014/main" id="{5BBD1D2E-EBB4-EA43-9A73-08305716BF71}"/>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BF240586-6672-DA44-833E-8B7F55237A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8258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EC1F6D68-4A6C-6249-B46C-D61A5DDCF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C0E04C-04A3-E948-897E-7297E33463A5}" type="slidenum">
              <a:rPr lang="en-US" altLang="en-US"/>
              <a:pPr/>
              <a:t>53</a:t>
            </a:fld>
            <a:endParaRPr lang="en-US" altLang="en-US"/>
          </a:p>
        </p:txBody>
      </p:sp>
      <p:sp>
        <p:nvSpPr>
          <p:cNvPr id="107522" name="Rectangle 2">
            <a:extLst>
              <a:ext uri="{FF2B5EF4-FFF2-40B4-BE49-F238E27FC236}">
                <a16:creationId xmlns:a16="http://schemas.microsoft.com/office/drawing/2014/main" id="{03B8B1A9-7B3D-5D4C-BE8F-7036CB8DCD9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A5A9EAAD-7D62-8142-84FF-54BFFB4F6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5629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A0074436-E3B5-2546-B128-2975BD5F24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34FD13-460B-4746-B75E-B12AC561FC89}" type="slidenum">
              <a:rPr lang="en-US" altLang="en-US"/>
              <a:pPr/>
              <a:t>57</a:t>
            </a:fld>
            <a:endParaRPr lang="en-US" altLang="en-US"/>
          </a:p>
        </p:txBody>
      </p:sp>
      <p:sp>
        <p:nvSpPr>
          <p:cNvPr id="109570" name="Rectangle 2">
            <a:extLst>
              <a:ext uri="{FF2B5EF4-FFF2-40B4-BE49-F238E27FC236}">
                <a16:creationId xmlns:a16="http://schemas.microsoft.com/office/drawing/2014/main" id="{ED8AD6EA-83F7-A24F-AD29-13A548E30C51}"/>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0B71FF0-0BED-EA4F-B959-1BEDF5A91F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00441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F6D8635E-A3C7-104D-9D1A-08F557A53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89A3C-A39D-5248-A873-B38A0A8E6BB6}" type="slidenum">
              <a:rPr lang="en-US" altLang="en-US"/>
              <a:pPr/>
              <a:t>58</a:t>
            </a:fld>
            <a:endParaRPr lang="en-US" altLang="en-US"/>
          </a:p>
        </p:txBody>
      </p:sp>
      <p:sp>
        <p:nvSpPr>
          <p:cNvPr id="111618" name="Rectangle 2">
            <a:extLst>
              <a:ext uri="{FF2B5EF4-FFF2-40B4-BE49-F238E27FC236}">
                <a16:creationId xmlns:a16="http://schemas.microsoft.com/office/drawing/2014/main" id="{4F77B467-A51A-D346-99C8-582E9ED560A5}"/>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1BBAEC4E-FE3D-CA44-AEC1-98B1C3CC8B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58831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61B02803-E362-CC49-9CD0-0D7B43A51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4DCDB8-771E-914A-9CF6-54384C15B1D5}" type="slidenum">
              <a:rPr lang="en-US" altLang="en-US"/>
              <a:pPr/>
              <a:t>59</a:t>
            </a:fld>
            <a:endParaRPr lang="en-US" altLang="en-US"/>
          </a:p>
        </p:txBody>
      </p:sp>
      <p:sp>
        <p:nvSpPr>
          <p:cNvPr id="113666" name="Rectangle 2">
            <a:extLst>
              <a:ext uri="{FF2B5EF4-FFF2-40B4-BE49-F238E27FC236}">
                <a16:creationId xmlns:a16="http://schemas.microsoft.com/office/drawing/2014/main" id="{D0001D35-B223-FE42-9FBA-E81A021F0F13}"/>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BFC5CF23-9625-014D-9867-E71FAE8660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57513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C024C540-635A-2C44-A593-E52D17632F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3C4CAA-ABC3-E043-BA01-C4062CD0A335}" type="slidenum">
              <a:rPr lang="en-US" altLang="en-US"/>
              <a:pPr/>
              <a:t>60</a:t>
            </a:fld>
            <a:endParaRPr lang="en-US" altLang="en-US"/>
          </a:p>
        </p:txBody>
      </p:sp>
      <p:sp>
        <p:nvSpPr>
          <p:cNvPr id="115714" name="Rectangle 2">
            <a:extLst>
              <a:ext uri="{FF2B5EF4-FFF2-40B4-BE49-F238E27FC236}">
                <a16:creationId xmlns:a16="http://schemas.microsoft.com/office/drawing/2014/main" id="{A5A6CD33-E4A8-7544-92D4-7E83FAE8C7F6}"/>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F232D48A-0D13-FC43-8034-D80B3897CB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5018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4AD23564-7C76-A648-8743-FE19CBCC5C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90E13-AABD-EA48-870C-FEC3EC256B31}" type="slidenum">
              <a:rPr lang="en-US" altLang="en-US"/>
              <a:pPr/>
              <a:t>7</a:t>
            </a:fld>
            <a:endParaRPr lang="en-US" altLang="en-US"/>
          </a:p>
        </p:txBody>
      </p:sp>
      <p:sp>
        <p:nvSpPr>
          <p:cNvPr id="11266" name="Rectangle 2">
            <a:extLst>
              <a:ext uri="{FF2B5EF4-FFF2-40B4-BE49-F238E27FC236}">
                <a16:creationId xmlns:a16="http://schemas.microsoft.com/office/drawing/2014/main" id="{AD6532FB-483C-6B4B-9E7C-A1FB485FDEB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5DE15EF-624A-514C-978D-BFBB11B38AE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4076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C1335D46-81DF-E34D-A3B6-BF0C7F292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9CAFA-7756-3242-A9AA-6ED383C2F944}" type="slidenum">
              <a:rPr lang="en-US" altLang="en-US"/>
              <a:pPr/>
              <a:t>61</a:t>
            </a:fld>
            <a:endParaRPr lang="en-US" altLang="en-US"/>
          </a:p>
        </p:txBody>
      </p:sp>
      <p:sp>
        <p:nvSpPr>
          <p:cNvPr id="117762" name="Rectangle 2">
            <a:extLst>
              <a:ext uri="{FF2B5EF4-FFF2-40B4-BE49-F238E27FC236}">
                <a16:creationId xmlns:a16="http://schemas.microsoft.com/office/drawing/2014/main" id="{EC0EC4FB-B414-C149-823E-4611675848CA}"/>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6D3E0CA3-B648-DA42-B922-AF215E40CF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38128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930BEC0E-E11A-754F-AFE3-F7B96FF139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F631A6-C755-F545-8A80-B5168C291A7F}" type="slidenum">
              <a:rPr lang="en-US" altLang="en-US"/>
              <a:pPr/>
              <a:t>62</a:t>
            </a:fld>
            <a:endParaRPr lang="en-US" altLang="en-US"/>
          </a:p>
        </p:txBody>
      </p:sp>
      <p:sp>
        <p:nvSpPr>
          <p:cNvPr id="119810" name="Rectangle 2">
            <a:extLst>
              <a:ext uri="{FF2B5EF4-FFF2-40B4-BE49-F238E27FC236}">
                <a16:creationId xmlns:a16="http://schemas.microsoft.com/office/drawing/2014/main" id="{D3F282EA-CA76-5F4F-8E53-085F972C4CEE}"/>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DB9A9523-CCA8-3A47-B557-84A1A0E57A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00359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33AD8B20-221D-EE44-BB7E-64CF738DEE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91D5BE-3A09-3046-A1DA-1A925D10661F}" type="slidenum">
              <a:rPr lang="en-US" altLang="en-US"/>
              <a:pPr/>
              <a:t>63</a:t>
            </a:fld>
            <a:endParaRPr lang="en-US" altLang="en-US"/>
          </a:p>
        </p:txBody>
      </p:sp>
      <p:sp>
        <p:nvSpPr>
          <p:cNvPr id="123906" name="Rectangle 2">
            <a:extLst>
              <a:ext uri="{FF2B5EF4-FFF2-40B4-BE49-F238E27FC236}">
                <a16:creationId xmlns:a16="http://schemas.microsoft.com/office/drawing/2014/main" id="{26E37FD8-4893-F946-BDD6-90B67A36AAA7}"/>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FFAD89E4-4852-6F49-BA9A-6B46067E40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036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771EEEF8-E933-AE4B-A819-855B411529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52C74C-5C94-1A40-BC95-8DEA4648FB67}" type="slidenum">
              <a:rPr lang="en-US" altLang="en-US"/>
              <a:pPr/>
              <a:t>8</a:t>
            </a:fld>
            <a:endParaRPr lang="en-US" altLang="en-US"/>
          </a:p>
        </p:txBody>
      </p:sp>
      <p:sp>
        <p:nvSpPr>
          <p:cNvPr id="13314" name="Rectangle 2">
            <a:extLst>
              <a:ext uri="{FF2B5EF4-FFF2-40B4-BE49-F238E27FC236}">
                <a16:creationId xmlns:a16="http://schemas.microsoft.com/office/drawing/2014/main" id="{D0EBCBA3-0316-9B44-B84A-FE9D8369FC1D}"/>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2BE8CA0F-EAEB-0F4A-BB00-0F39B9EDC46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77920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A439B23F-A9E8-274F-ACF0-C7BF48E933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7088D4-5114-C14F-8224-9CDA3C1F8618}" type="slidenum">
              <a:rPr lang="en-US" altLang="en-US"/>
              <a:pPr/>
              <a:t>12</a:t>
            </a:fld>
            <a:endParaRPr lang="en-US" altLang="en-US"/>
          </a:p>
        </p:txBody>
      </p:sp>
      <p:sp>
        <p:nvSpPr>
          <p:cNvPr id="15362" name="Rectangle 2">
            <a:extLst>
              <a:ext uri="{FF2B5EF4-FFF2-40B4-BE49-F238E27FC236}">
                <a16:creationId xmlns:a16="http://schemas.microsoft.com/office/drawing/2014/main" id="{72719149-EF3B-604C-8349-887E078F2EB0}"/>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C9F24931-7C12-5046-894F-0B6C54A4606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8128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6917B490-72CC-B040-9CD3-F62D02803F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9AC56F-E6E1-9A4D-AA06-F11E50587F55}" type="slidenum">
              <a:rPr lang="en-US" altLang="en-US"/>
              <a:pPr/>
              <a:t>13</a:t>
            </a:fld>
            <a:endParaRPr lang="en-US" altLang="en-US"/>
          </a:p>
        </p:txBody>
      </p:sp>
      <p:sp>
        <p:nvSpPr>
          <p:cNvPr id="17410" name="Rectangle 2">
            <a:extLst>
              <a:ext uri="{FF2B5EF4-FFF2-40B4-BE49-F238E27FC236}">
                <a16:creationId xmlns:a16="http://schemas.microsoft.com/office/drawing/2014/main" id="{6D6931FD-DFFD-D442-A9A3-0C75BEAF7362}"/>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B626C424-1C42-934C-BD0F-391DD883983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8961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936A5F0D-CB2D-6B40-8730-41799220CA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C85BB5-F801-4449-838A-0813DF2C8D03}" type="slidenum">
              <a:rPr lang="en-US" altLang="en-US"/>
              <a:pPr/>
              <a:t>14</a:t>
            </a:fld>
            <a:endParaRPr lang="en-US" altLang="en-US"/>
          </a:p>
        </p:txBody>
      </p:sp>
      <p:sp>
        <p:nvSpPr>
          <p:cNvPr id="21506" name="Rectangle 2">
            <a:extLst>
              <a:ext uri="{FF2B5EF4-FFF2-40B4-BE49-F238E27FC236}">
                <a16:creationId xmlns:a16="http://schemas.microsoft.com/office/drawing/2014/main" id="{29E5A650-E009-1A47-975C-D104FA8E8E06}"/>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4BBE1FDA-A60A-D04E-8E69-F292BC961C1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9630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C5BD0E7-2599-431B-A9F2-2B1769F60D4F}" type="datetime1">
              <a:rPr lang="en-US" smtClean="0"/>
              <a:t>24-Aug-22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CE821A-9C66-4469-A148-8F0CD930D692}" type="datetime1">
              <a:rPr lang="en-US" smtClean="0"/>
              <a:t>24-Aug-22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9FF3B-2FCD-430B-A280-462AC17DBBCA}" type="datetime1">
              <a:rPr lang="en-US" smtClean="0"/>
              <a:t>24-Aug-22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9573FB-7159-4145-8BC5-528E824925D4}" type="datetime1">
              <a:rPr lang="en-US" smtClean="0"/>
              <a:t>24-Aug-22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1197A1-31D6-45FE-88E5-2F353B542AF1}" type="datetime1">
              <a:rPr lang="en-US" smtClean="0"/>
              <a:t>24-Aug-22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1AAF94-85E5-4FE7-A5E1-90ECCAC9650B}" type="datetime1">
              <a:rPr lang="en-US" smtClean="0"/>
              <a:t>24-Aug-22</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93CC1A-5F73-4E59-8BF0-4CD802843026}" type="datetime1">
              <a:rPr lang="en-US" smtClean="0"/>
              <a:t>24-Aug-22</a:t>
            </a:fld>
            <a:endParaRPr lang="en-US"/>
          </a:p>
        </p:txBody>
      </p:sp>
      <p:sp>
        <p:nvSpPr>
          <p:cNvPr id="8" name="Footer Placeholder 7"/>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961A89-F2B5-4592-8169-74F2B06EEC30}" type="datetime1">
              <a:rPr lang="en-US" smtClean="0"/>
              <a:t>24-Aug-22</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0039F-2484-463B-8AFB-4B1B294E9B3F}" type="datetime1">
              <a:rPr lang="en-US" smtClean="0"/>
              <a:t>24-Aug-22</a:t>
            </a:fld>
            <a:endParaRPr lang="en-US"/>
          </a:p>
        </p:txBody>
      </p:sp>
      <p:sp>
        <p:nvSpPr>
          <p:cNvPr id="3" name="Footer Placeholder 2"/>
          <p:cNvSpPr>
            <a:spLocks noGrp="1"/>
          </p:cNvSpPr>
          <p:nvPr>
            <p:ph type="ftr" sz="quarter" idx="11"/>
          </p:nvPr>
        </p:nvSpPr>
        <p:spPr/>
        <p:txBody>
          <a:bodyPr/>
          <a:lstStyle/>
          <a:p>
            <a:fld id="{F077486E-6591-4E46-8B21-35ABF15691F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D23DE8-0C4E-409C-8F5D-6D07788CB95F}" type="datetime1">
              <a:rPr lang="en-US" smtClean="0"/>
              <a:t>24-Aug-22</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AFE1CE-67C3-4FB6-91D5-E6BC9F83CD06}" type="datetime1">
              <a:rPr lang="en-US" smtClean="0"/>
              <a:t>24-Aug-22</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DCEA2E-D1A0-460D-ABF7-1E2C29BB311F}" type="datetime1">
              <a:rPr lang="en-US" smtClean="0"/>
              <a:t>24-Aug-22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14104-6B66-49A7-92B7-E2F7F53F36E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5.png"/><Relationship Id="rId7" Type="http://schemas.openxmlformats.org/officeDocument/2006/relationships/image" Target="../media/image10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9" y="4859834"/>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dirty="0"/>
              <a:t>Associate Professor, CSE, RU</a:t>
            </a:r>
            <a:endParaRPr lang="en-US" sz="1600" cap="small" dirty="0"/>
          </a:p>
        </p:txBody>
      </p:sp>
      <p:sp>
        <p:nvSpPr>
          <p:cNvPr id="6" name="TextBox 5"/>
          <p:cNvSpPr txBox="1"/>
          <p:nvPr/>
        </p:nvSpPr>
        <p:spPr>
          <a:xfrm>
            <a:off x="228598" y="363512"/>
            <a:ext cx="8724900" cy="1384995"/>
          </a:xfrm>
          <a:prstGeom prst="rect">
            <a:avLst/>
          </a:prstGeom>
          <a:noFill/>
        </p:spPr>
        <p:txBody>
          <a:bodyPr wrap="square" rtlCol="0">
            <a:spAutoFit/>
          </a:bodyPr>
          <a:lstStyle/>
          <a:p>
            <a:pPr algn="ctr">
              <a:buSzPct val="50000"/>
            </a:pPr>
            <a:r>
              <a:rPr lang="en-US" sz="2400" b="1" dirty="0">
                <a:latin typeface="Times New Roman" panose="02020603050405020304" pitchFamily="18" charset="0"/>
                <a:cs typeface="Times New Roman" panose="02020603050405020304" pitchFamily="18" charset="0"/>
              </a:rPr>
              <a:t>CSE3151</a:t>
            </a:r>
            <a:r>
              <a:rPr lang="en-US" sz="3600" b="1" dirty="0">
                <a:latin typeface="Times New Roman" panose="02020603050405020304" pitchFamily="18" charset="0"/>
                <a:cs typeface="Times New Roman" panose="02020603050405020304" pitchFamily="18" charset="0"/>
              </a:rPr>
              <a:t> </a:t>
            </a:r>
          </a:p>
          <a:p>
            <a:pPr algn="ctr">
              <a:buSzPct val="50000"/>
            </a:pPr>
            <a:r>
              <a:rPr lang="en-US" sz="4800" b="1" cap="small" dirty="0">
                <a:latin typeface="Times New Roman" panose="02020603050405020304" pitchFamily="18" charset="0"/>
                <a:cs typeface="Times New Roman" panose="02020603050405020304" pitchFamily="18" charset="0"/>
              </a:rPr>
              <a:t>Computer Networks</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477464"/>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FEC301F-A611-944C-85B0-C651AE4BCB61}"/>
              </a:ext>
            </a:extLst>
          </p:cNvPr>
          <p:cNvSpPr txBox="1"/>
          <p:nvPr/>
        </p:nvSpPr>
        <p:spPr>
          <a:xfrm>
            <a:off x="1" y="4163685"/>
            <a:ext cx="9144000"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(Session 2018-19)</a:t>
            </a:r>
            <a:endParaRPr lang="en-US" b="1" dirty="0"/>
          </a:p>
        </p:txBody>
      </p:sp>
    </p:spTree>
    <p:extLst>
      <p:ext uri="{BB962C8B-B14F-4D97-AF65-F5344CB8AC3E}">
        <p14:creationId xmlns:p14="http://schemas.microsoft.com/office/powerpoint/2010/main" val="4275267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710" y="103909"/>
            <a:ext cx="8668960" cy="7259063"/>
          </a:xfrm>
          <a:prstGeom prst="rect">
            <a:avLst/>
          </a:prstGeom>
        </p:spPr>
      </p:pic>
      <p:sp>
        <p:nvSpPr>
          <p:cNvPr id="3" name="Rectangle 2"/>
          <p:cNvSpPr/>
          <p:nvPr/>
        </p:nvSpPr>
        <p:spPr>
          <a:xfrm>
            <a:off x="3962400" y="4038600"/>
            <a:ext cx="3505200" cy="1447800"/>
          </a:xfrm>
          <a:prstGeom prst="rect">
            <a:avLst/>
          </a:prstGeom>
          <a:solidFill>
            <a:schemeClr val="bg2">
              <a:alpha val="17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90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964" y="1600200"/>
            <a:ext cx="9220200" cy="2581635"/>
          </a:xfrm>
          <a:prstGeom prst="rect">
            <a:avLst/>
          </a:prstGeom>
        </p:spPr>
      </p:pic>
      <p:sp>
        <p:nvSpPr>
          <p:cNvPr id="3" name="Rectangle 2"/>
          <p:cNvSpPr/>
          <p:nvPr/>
        </p:nvSpPr>
        <p:spPr>
          <a:xfrm>
            <a:off x="1295400" y="4953000"/>
            <a:ext cx="6858000" cy="1200329"/>
          </a:xfrm>
          <a:prstGeom prst="rect">
            <a:avLst/>
          </a:prstGeom>
        </p:spPr>
        <p:txBody>
          <a:bodyPr wrap="square">
            <a:spAutoFit/>
          </a:bodyPr>
          <a:lstStyle/>
          <a:p>
            <a:pPr algn="just"/>
            <a:r>
              <a:rPr lang="en-US" dirty="0"/>
              <a:t>A Request for Comments (RFC) is a publication from the Internet Society (ISOC) and its associated bodies, most prominently the Internet Engineering Task Force (IETF), the principal technical development and standards-setting bodies for the Internet.</a:t>
            </a:r>
          </a:p>
        </p:txBody>
      </p:sp>
    </p:spTree>
    <p:extLst>
      <p:ext uri="{BB962C8B-B14F-4D97-AF65-F5344CB8AC3E}">
        <p14:creationId xmlns:p14="http://schemas.microsoft.com/office/powerpoint/2010/main" val="1175442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BE8177-8395-DE45-9868-83D1EA3B5C20}"/>
              </a:ext>
            </a:extLst>
          </p:cNvPr>
          <p:cNvSpPr/>
          <p:nvPr/>
        </p:nvSpPr>
        <p:spPr>
          <a:xfrm>
            <a:off x="2286000" y="2514600"/>
            <a:ext cx="4572000" cy="1446550"/>
          </a:xfrm>
          <a:prstGeom prst="rect">
            <a:avLst/>
          </a:prstGeom>
        </p:spPr>
        <p:txBody>
          <a:bodyPr>
            <a:spAutoFit/>
          </a:bodyPr>
          <a:lstStyle/>
          <a:p>
            <a:pPr algn="ctr">
              <a:spcBef>
                <a:spcPct val="0"/>
              </a:spcBef>
            </a:pPr>
            <a:r>
              <a:rPr lang="en-US" altLang="en-US" sz="4400" b="1" dirty="0">
                <a:latin typeface="Calibri" panose="020F0502020204030204" pitchFamily="34" charset="0"/>
                <a:cs typeface="Calibri" panose="020F0502020204030204" pitchFamily="34" charset="0"/>
              </a:rPr>
              <a:t>CLASSFUL </a:t>
            </a:r>
          </a:p>
          <a:p>
            <a:pPr algn="ctr">
              <a:spcBef>
                <a:spcPct val="0"/>
              </a:spcBef>
            </a:pPr>
            <a:r>
              <a:rPr lang="en-US" altLang="en-US" sz="4400" b="1" dirty="0">
                <a:latin typeface="Calibri" panose="020F0502020204030204" pitchFamily="34" charset="0"/>
                <a:cs typeface="Calibri" panose="020F0502020204030204" pitchFamily="34" charset="0"/>
              </a:rPr>
              <a:t>ADDRESSING</a:t>
            </a:r>
          </a:p>
        </p:txBody>
      </p:sp>
    </p:spTree>
    <p:extLst>
      <p:ext uri="{BB962C8B-B14F-4D97-AF65-F5344CB8AC3E}">
        <p14:creationId xmlns:p14="http://schemas.microsoft.com/office/powerpoint/2010/main" val="2915350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a:extLst>
              <a:ext uri="{FF2B5EF4-FFF2-40B4-BE49-F238E27FC236}">
                <a16:creationId xmlns:a16="http://schemas.microsoft.com/office/drawing/2014/main" id="{894C28E4-45B3-3643-B331-3E24A1A52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26" y="4114800"/>
            <a:ext cx="78105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4">
            <a:extLst>
              <a:ext uri="{FF2B5EF4-FFF2-40B4-BE49-F238E27FC236}">
                <a16:creationId xmlns:a16="http://schemas.microsoft.com/office/drawing/2014/main" id="{AB98F403-41B3-9F40-8CCA-F866B7B41174}"/>
              </a:ext>
            </a:extLst>
          </p:cNvPr>
          <p:cNvSpPr txBox="1">
            <a:spLocks noChangeArrowheads="1"/>
          </p:cNvSpPr>
          <p:nvPr/>
        </p:nvSpPr>
        <p:spPr bwMode="auto">
          <a:xfrm>
            <a:off x="1260626" y="449759"/>
            <a:ext cx="73752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US" altLang="en-US" sz="4400" b="1" cap="small" dirty="0">
                <a:latin typeface="Calibri" panose="020F0502020204030204" pitchFamily="34" charset="0"/>
                <a:cs typeface="Calibri" panose="020F0502020204030204" pitchFamily="34" charset="0"/>
              </a:rPr>
              <a:t>Occupation of the address space</a:t>
            </a:r>
          </a:p>
        </p:txBody>
      </p:sp>
      <p:sp>
        <p:nvSpPr>
          <p:cNvPr id="2" name="Rectangle 1">
            <a:extLst>
              <a:ext uri="{FF2B5EF4-FFF2-40B4-BE49-F238E27FC236}">
                <a16:creationId xmlns:a16="http://schemas.microsoft.com/office/drawing/2014/main" id="{55D936FD-6842-E048-B5BC-9267396B30DE}"/>
              </a:ext>
            </a:extLst>
          </p:cNvPr>
          <p:cNvSpPr/>
          <p:nvPr/>
        </p:nvSpPr>
        <p:spPr>
          <a:xfrm>
            <a:off x="0" y="1905000"/>
            <a:ext cx="9144000" cy="1815882"/>
          </a:xfrm>
          <a:prstGeom prst="rect">
            <a:avLst/>
          </a:prstGeom>
        </p:spPr>
        <p:txBody>
          <a:bodyPr wrap="square">
            <a:spAutoFit/>
          </a:bodyPr>
          <a:lstStyle/>
          <a:p>
            <a:pPr algn="ctr">
              <a:defRPr/>
            </a:pPr>
            <a:r>
              <a:rPr lang="en-GB" sz="2800" dirty="0">
                <a:latin typeface="Arial" charset="0"/>
              </a:rPr>
              <a:t>In classful addressing the address space is </a:t>
            </a:r>
          </a:p>
          <a:p>
            <a:pPr algn="ctr">
              <a:defRPr/>
            </a:pPr>
            <a:r>
              <a:rPr lang="en-GB" sz="2800" dirty="0">
                <a:latin typeface="Arial" charset="0"/>
              </a:rPr>
              <a:t>divided into  5 classes:</a:t>
            </a:r>
          </a:p>
          <a:p>
            <a:pPr algn="ctr">
              <a:defRPr/>
            </a:pPr>
            <a:endParaRPr lang="en-GB" sz="2800" dirty="0">
              <a:latin typeface="Arial" charset="0"/>
            </a:endParaRPr>
          </a:p>
          <a:p>
            <a:pPr algn="ctr">
              <a:defRPr/>
            </a:pPr>
            <a:r>
              <a:rPr lang="en-US" sz="2800" b="1" i="1" dirty="0">
                <a:solidFill>
                  <a:srgbClr val="FF3300"/>
                </a:solidFill>
                <a:effectLst>
                  <a:outerShdw blurRad="38100" dist="38100" dir="2700000" algn="tl">
                    <a:srgbClr val="000000"/>
                  </a:outerShdw>
                </a:effectLst>
                <a:latin typeface="Arial" charset="0"/>
              </a:rPr>
              <a:t>A</a:t>
            </a:r>
            <a:r>
              <a:rPr lang="en-US" sz="2800" b="1" i="1" dirty="0">
                <a:effectLst>
                  <a:outerShdw blurRad="38100" dist="38100" dir="2700000" algn="tl">
                    <a:srgbClr val="000000"/>
                  </a:outerShdw>
                </a:effectLst>
                <a:latin typeface="Arial" charset="0"/>
              </a:rPr>
              <a:t>, </a:t>
            </a:r>
            <a:r>
              <a:rPr lang="en-US" sz="2800" b="1" i="1" dirty="0">
                <a:solidFill>
                  <a:srgbClr val="FF3300"/>
                </a:solidFill>
                <a:effectLst>
                  <a:outerShdw blurRad="38100" dist="38100" dir="2700000" algn="tl">
                    <a:srgbClr val="000000"/>
                  </a:outerShdw>
                </a:effectLst>
                <a:latin typeface="Arial" charset="0"/>
              </a:rPr>
              <a:t>B</a:t>
            </a:r>
            <a:r>
              <a:rPr lang="en-US" sz="2800" b="1" i="1" dirty="0">
                <a:effectLst>
                  <a:outerShdw blurRad="38100" dist="38100" dir="2700000" algn="tl">
                    <a:srgbClr val="000000"/>
                  </a:outerShdw>
                </a:effectLst>
                <a:latin typeface="Arial" charset="0"/>
              </a:rPr>
              <a:t>, </a:t>
            </a:r>
            <a:r>
              <a:rPr lang="en-US" sz="2800" b="1" i="1" dirty="0">
                <a:solidFill>
                  <a:srgbClr val="FF3300"/>
                </a:solidFill>
                <a:effectLst>
                  <a:outerShdw blurRad="38100" dist="38100" dir="2700000" algn="tl">
                    <a:srgbClr val="000000"/>
                  </a:outerShdw>
                </a:effectLst>
                <a:latin typeface="Arial" charset="0"/>
              </a:rPr>
              <a:t>C</a:t>
            </a:r>
            <a:r>
              <a:rPr lang="en-US" sz="2800" b="1" i="1" dirty="0">
                <a:effectLst>
                  <a:outerShdw blurRad="38100" dist="38100" dir="2700000" algn="tl">
                    <a:srgbClr val="000000"/>
                  </a:outerShdw>
                </a:effectLst>
                <a:latin typeface="Arial" charset="0"/>
              </a:rPr>
              <a:t>, </a:t>
            </a:r>
            <a:r>
              <a:rPr lang="en-US" sz="2800" b="1" i="1" dirty="0">
                <a:solidFill>
                  <a:srgbClr val="FF3300"/>
                </a:solidFill>
                <a:effectLst>
                  <a:outerShdw blurRad="38100" dist="38100" dir="2700000" algn="tl">
                    <a:srgbClr val="000000"/>
                  </a:outerShdw>
                </a:effectLst>
                <a:latin typeface="Arial" charset="0"/>
              </a:rPr>
              <a:t>D</a:t>
            </a:r>
            <a:r>
              <a:rPr lang="en-US" sz="2800" b="1" i="1" dirty="0">
                <a:effectLst>
                  <a:outerShdw blurRad="38100" dist="38100" dir="2700000" algn="tl">
                    <a:srgbClr val="000000"/>
                  </a:outerShdw>
                </a:effectLst>
                <a:latin typeface="Arial" charset="0"/>
              </a:rPr>
              <a:t>, &amp; </a:t>
            </a:r>
            <a:r>
              <a:rPr lang="en-US" sz="2800" b="1" i="1" dirty="0">
                <a:solidFill>
                  <a:srgbClr val="FF3300"/>
                </a:solidFill>
                <a:effectLst>
                  <a:outerShdw blurRad="38100" dist="38100" dir="2700000" algn="tl">
                    <a:srgbClr val="000000"/>
                  </a:outerShdw>
                </a:effectLst>
                <a:latin typeface="Arial" charset="0"/>
              </a:rPr>
              <a:t>E</a:t>
            </a:r>
            <a:endParaRPr lang="en-US" sz="2800" b="1" i="1" dirty="0">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8445157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a:extLst>
              <a:ext uri="{FF2B5EF4-FFF2-40B4-BE49-F238E27FC236}">
                <a16:creationId xmlns:a16="http://schemas.microsoft.com/office/drawing/2014/main" id="{2EEFEAB2-88A8-7743-891C-E28F435BED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2238305"/>
            <a:ext cx="708025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4">
            <a:extLst>
              <a:ext uri="{FF2B5EF4-FFF2-40B4-BE49-F238E27FC236}">
                <a16:creationId xmlns:a16="http://schemas.microsoft.com/office/drawing/2014/main" id="{6BFC3DF5-EC17-7844-B27A-EF92E12685FF}"/>
              </a:ext>
            </a:extLst>
          </p:cNvPr>
          <p:cNvSpPr txBox="1">
            <a:spLocks noChangeArrowheads="1"/>
          </p:cNvSpPr>
          <p:nvPr/>
        </p:nvSpPr>
        <p:spPr bwMode="auto">
          <a:xfrm>
            <a:off x="120537" y="152400"/>
            <a:ext cx="90712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000" b="1" cap="small" dirty="0">
                <a:latin typeface="Times New Roman" panose="02020603050405020304" pitchFamily="18" charset="0"/>
              </a:rPr>
              <a:t>Finding the class in binary notation</a:t>
            </a:r>
          </a:p>
        </p:txBody>
      </p:sp>
    </p:spTree>
    <p:extLst>
      <p:ext uri="{BB962C8B-B14F-4D97-AF65-F5344CB8AC3E}">
        <p14:creationId xmlns:p14="http://schemas.microsoft.com/office/powerpoint/2010/main" val="3378043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a:extLst>
              <a:ext uri="{FF2B5EF4-FFF2-40B4-BE49-F238E27FC236}">
                <a16:creationId xmlns:a16="http://schemas.microsoft.com/office/drawing/2014/main" id="{DB0B2A7C-DDDB-514F-94C5-2531FFD46F7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636838"/>
            <a:ext cx="797242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4">
            <a:extLst>
              <a:ext uri="{FF2B5EF4-FFF2-40B4-BE49-F238E27FC236}">
                <a16:creationId xmlns:a16="http://schemas.microsoft.com/office/drawing/2014/main" id="{7D089297-F9EB-2B4F-9CC5-A1239B145258}"/>
              </a:ext>
            </a:extLst>
          </p:cNvPr>
          <p:cNvSpPr txBox="1">
            <a:spLocks noChangeArrowheads="1"/>
          </p:cNvSpPr>
          <p:nvPr/>
        </p:nvSpPr>
        <p:spPr bwMode="auto">
          <a:xfrm>
            <a:off x="1785967" y="304800"/>
            <a:ext cx="58340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Calibri" panose="020F0502020204030204" pitchFamily="34" charset="0"/>
                <a:cs typeface="Calibri" panose="020F0502020204030204" pitchFamily="34" charset="0"/>
              </a:rPr>
              <a:t>Finding the address class</a:t>
            </a:r>
          </a:p>
        </p:txBody>
      </p:sp>
    </p:spTree>
    <p:extLst>
      <p:ext uri="{BB962C8B-B14F-4D97-AF65-F5344CB8AC3E}">
        <p14:creationId xmlns:p14="http://schemas.microsoft.com/office/powerpoint/2010/main" val="2881557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AutoShape 2">
            <a:extLst>
              <a:ext uri="{FF2B5EF4-FFF2-40B4-BE49-F238E27FC236}">
                <a16:creationId xmlns:a16="http://schemas.microsoft.com/office/drawing/2014/main" id="{E835CD51-405F-C94F-8FBE-C691EDE07E1F}"/>
              </a:ext>
            </a:extLst>
          </p:cNvPr>
          <p:cNvSpPr>
            <a:spLocks noChangeArrowheads="1"/>
          </p:cNvSpPr>
          <p:nvPr/>
        </p:nvSpPr>
        <p:spPr bwMode="auto">
          <a:xfrm>
            <a:off x="323850" y="1125538"/>
            <a:ext cx="8534400" cy="4419600"/>
          </a:xfrm>
          <a:prstGeom prst="verticalScroll">
            <a:avLst>
              <a:gd name="adj" fmla="val 12500"/>
            </a:avLst>
          </a:prstGeom>
          <a:solidFill>
            <a:srgbClr val="99CCFF">
              <a:alpha val="11000"/>
            </a:srgbClr>
          </a:solidFill>
          <a:ln w="9525">
            <a:solidFill>
              <a:schemeClr val="tx1"/>
            </a:solidFill>
            <a:round/>
            <a:headEnd/>
            <a:tailEnd/>
          </a:ln>
          <a:effectLst/>
        </p:spPr>
        <p:txBody>
          <a:bodyPr wrap="none" anchor="ctr"/>
          <a:lstStyle/>
          <a:p>
            <a:pPr algn="ctr">
              <a:defRPr/>
            </a:pPr>
            <a:r>
              <a:rPr lang="en-GB" sz="3600" dirty="0">
                <a:latin typeface="Calibri" panose="020F0502020204030204" pitchFamily="34" charset="0"/>
                <a:cs typeface="Calibri" panose="020F0502020204030204" pitchFamily="34" charset="0"/>
              </a:rPr>
              <a:t>Show that Class </a:t>
            </a:r>
            <a:r>
              <a:rPr lang="en-US" sz="3600" b="1" i="1" dirty="0">
                <a:solidFill>
                  <a:srgbClr val="FF3300"/>
                </a:solidFill>
                <a:effectLst>
                  <a:outerShdw blurRad="38100" dist="38100" dir="2700000" algn="tl">
                    <a:srgbClr val="000000"/>
                  </a:outerShdw>
                </a:effectLst>
                <a:latin typeface="Calibri" panose="020F0502020204030204" pitchFamily="34" charset="0"/>
                <a:cs typeface="Calibri" panose="020F0502020204030204" pitchFamily="34" charset="0"/>
              </a:rPr>
              <a:t>A</a:t>
            </a:r>
            <a:r>
              <a:rPr lang="en-US" sz="3600" b="1" i="1" dirty="0">
                <a:effectLst>
                  <a:outerShdw blurRad="38100" dist="38100" dir="2700000" algn="tl">
                    <a:srgbClr val="000000"/>
                  </a:outerShdw>
                </a:effectLst>
                <a:latin typeface="Calibri" panose="020F0502020204030204" pitchFamily="34" charset="0"/>
                <a:cs typeface="Calibri" panose="020F0502020204030204" pitchFamily="34" charset="0"/>
              </a:rPr>
              <a:t>  </a:t>
            </a:r>
            <a:r>
              <a:rPr lang="en-US" sz="3600" i="1" dirty="0">
                <a:latin typeface="Calibri" panose="020F0502020204030204" pitchFamily="34" charset="0"/>
                <a:cs typeface="Calibri" panose="020F0502020204030204" pitchFamily="34" charset="0"/>
              </a:rPr>
              <a:t>has </a:t>
            </a:r>
          </a:p>
          <a:p>
            <a:pPr algn="ctr">
              <a:defRPr/>
            </a:pPr>
            <a:r>
              <a:rPr lang="en-US" sz="3600" i="1" dirty="0">
                <a:latin typeface="Calibri" panose="020F0502020204030204" pitchFamily="34" charset="0"/>
                <a:cs typeface="Calibri" panose="020F0502020204030204" pitchFamily="34" charset="0"/>
              </a:rPr>
              <a:t>2</a:t>
            </a:r>
            <a:r>
              <a:rPr lang="en-US" sz="3600" i="1" baseline="30000" dirty="0">
                <a:latin typeface="Calibri" panose="020F0502020204030204" pitchFamily="34" charset="0"/>
                <a:cs typeface="Calibri" panose="020F0502020204030204" pitchFamily="34" charset="0"/>
              </a:rPr>
              <a:t>31</a:t>
            </a:r>
            <a:r>
              <a:rPr lang="en-US" sz="3600" i="1" dirty="0">
                <a:latin typeface="Calibri" panose="020F0502020204030204" pitchFamily="34" charset="0"/>
                <a:cs typeface="Calibri" panose="020F0502020204030204" pitchFamily="34" charset="0"/>
              </a:rPr>
              <a:t> =</a:t>
            </a:r>
            <a:r>
              <a:rPr lang="en-US" sz="3600" b="1" i="1" dirty="0">
                <a:effectLst>
                  <a:outerShdw blurRad="38100" dist="38100" dir="2700000" algn="tl">
                    <a:srgbClr val="000000"/>
                  </a:outerShdw>
                </a:effectLst>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2,147,483,648 </a:t>
            </a:r>
            <a:r>
              <a:rPr lang="en-US" sz="3600" dirty="0" smtClean="0">
                <a:latin typeface="Calibri" panose="020F0502020204030204" pitchFamily="34" charset="0"/>
                <a:cs typeface="Calibri" panose="020F0502020204030204" pitchFamily="34" charset="0"/>
              </a:rPr>
              <a:t>addresses</a:t>
            </a:r>
          </a:p>
          <a:p>
            <a:pPr algn="ctr">
              <a:defRPr/>
            </a:pPr>
            <a:r>
              <a:rPr lang="en-US" sz="3600" dirty="0" smtClean="0">
                <a:effectLst>
                  <a:glow rad="228600">
                    <a:schemeClr val="accent6">
                      <a:satMod val="175000"/>
                      <a:alpha val="40000"/>
                    </a:schemeClr>
                  </a:glow>
                </a:effectLst>
                <a:latin typeface="Calibri" panose="020F0502020204030204" pitchFamily="34" charset="0"/>
                <a:cs typeface="Calibri" panose="020F0502020204030204" pitchFamily="34" charset="0"/>
              </a:rPr>
              <a:t>214 Crore+</a:t>
            </a:r>
            <a:endParaRPr lang="en-US" sz="3600" dirty="0">
              <a:effectLst>
                <a:glow rad="228600">
                  <a:schemeClr val="accent6">
                    <a:satMod val="175000"/>
                    <a:alpha val="40000"/>
                  </a:schemeClr>
                </a:glow>
              </a:effectLst>
              <a:latin typeface="Calibri" panose="020F0502020204030204" pitchFamily="34" charset="0"/>
              <a:cs typeface="Calibri" panose="020F0502020204030204" pitchFamily="34" charset="0"/>
            </a:endParaRPr>
          </a:p>
        </p:txBody>
      </p:sp>
      <p:sp>
        <p:nvSpPr>
          <p:cNvPr id="108547" name="Text Box 3">
            <a:extLst>
              <a:ext uri="{FF2B5EF4-FFF2-40B4-BE49-F238E27FC236}">
                <a16:creationId xmlns:a16="http://schemas.microsoft.com/office/drawing/2014/main" id="{588A5103-7A06-9140-AA16-11FCB409335E}"/>
              </a:ext>
            </a:extLst>
          </p:cNvPr>
          <p:cNvSpPr txBox="1">
            <a:spLocks noChangeArrowheads="1"/>
          </p:cNvSpPr>
          <p:nvPr/>
        </p:nvSpPr>
        <p:spPr bwMode="auto">
          <a:xfrm>
            <a:off x="3492832" y="152400"/>
            <a:ext cx="2196435" cy="830997"/>
          </a:xfrm>
          <a:prstGeom prst="rect">
            <a:avLst/>
          </a:prstGeom>
          <a:solidFill>
            <a:schemeClr val="bg1"/>
          </a:solidFill>
          <a:ln w="38100">
            <a:noFill/>
            <a:miter lim="800000"/>
            <a:headEnd/>
            <a:tailEnd/>
          </a:ln>
          <a:effectLst/>
        </p:spPr>
        <p:txBody>
          <a:bodyPr wrap="none">
            <a:spAutoFit/>
          </a:bodyPr>
          <a:lstStyle/>
          <a:p>
            <a:pPr eaLnBrk="1" hangingPunct="1">
              <a:defRPr/>
            </a:pPr>
            <a:r>
              <a:rPr lang="en-US" sz="4800" b="1" cap="small" dirty="0">
                <a:effectLst>
                  <a:outerShdw blurRad="38100" dist="38100" dir="2700000" algn="tl">
                    <a:srgbClr val="C0C0C0"/>
                  </a:outerShdw>
                </a:effectLst>
                <a:latin typeface="Calibri" panose="020F0502020204030204" pitchFamily="34" charset="0"/>
                <a:cs typeface="Calibri" panose="020F0502020204030204" pitchFamily="34" charset="0"/>
              </a:rPr>
              <a:t>Example</a:t>
            </a:r>
          </a:p>
        </p:txBody>
      </p:sp>
      <p:sp>
        <p:nvSpPr>
          <p:cNvPr id="5" name="Rectangle 2">
            <a:extLst>
              <a:ext uri="{FF2B5EF4-FFF2-40B4-BE49-F238E27FC236}">
                <a16:creationId xmlns:a16="http://schemas.microsoft.com/office/drawing/2014/main" id="{28436F54-43B6-AC47-A230-BCC9B62ADFBF}"/>
              </a:ext>
            </a:extLst>
          </p:cNvPr>
          <p:cNvSpPr>
            <a:spLocks noChangeArrowheads="1"/>
          </p:cNvSpPr>
          <p:nvPr/>
        </p:nvSpPr>
        <p:spPr bwMode="auto">
          <a:xfrm>
            <a:off x="228600" y="5795223"/>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ts val="1100"/>
              </a:spcBef>
              <a:spcAft>
                <a:spcPts val="1100"/>
              </a:spcAft>
              <a:buClrTx/>
              <a:buFontTx/>
              <a:buNone/>
            </a:pPr>
            <a:r>
              <a:rPr lang="en-US" altLang="en-US" sz="3200" b="1" dirty="0">
                <a:solidFill>
                  <a:srgbClr val="002060"/>
                </a:solidFill>
                <a:latin typeface="Times" pitchFamily="2" charset="0"/>
              </a:rPr>
              <a:t>0</a:t>
            </a:r>
            <a:r>
              <a:rPr lang="en-US" altLang="en-US" sz="3200" b="1" dirty="0">
                <a:solidFill>
                  <a:srgbClr val="FF3300"/>
                </a:solidFill>
                <a:latin typeface="Times" pitchFamily="2" charset="0"/>
              </a:rPr>
              <a:t>1000000 </a:t>
            </a:r>
            <a:r>
              <a:rPr lang="en-US" altLang="en-US" sz="3200" b="1" dirty="0">
                <a:latin typeface="Times" pitchFamily="2" charset="0"/>
              </a:rPr>
              <a:t>10101000</a:t>
            </a:r>
            <a:r>
              <a:rPr lang="en-US" altLang="en-US" sz="3200" b="1" dirty="0">
                <a:solidFill>
                  <a:srgbClr val="FF3300"/>
                </a:solidFill>
                <a:latin typeface="Times" pitchFamily="2" charset="0"/>
              </a:rPr>
              <a:t> 00000000 </a:t>
            </a:r>
            <a:r>
              <a:rPr lang="en-US" altLang="en-US" sz="3200" b="1" dirty="0">
                <a:latin typeface="Times" pitchFamily="2" charset="0"/>
              </a:rPr>
              <a:t>00000001</a:t>
            </a:r>
          </a:p>
        </p:txBody>
      </p:sp>
    </p:spTree>
    <p:extLst>
      <p:ext uri="{BB962C8B-B14F-4D97-AF65-F5344CB8AC3E}">
        <p14:creationId xmlns:p14="http://schemas.microsoft.com/office/powerpoint/2010/main" val="4098408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a:extLst>
              <a:ext uri="{FF2B5EF4-FFF2-40B4-BE49-F238E27FC236}">
                <a16:creationId xmlns:a16="http://schemas.microsoft.com/office/drawing/2014/main" id="{CCA51DA5-2A86-A546-BBE5-51628DBA1C27}"/>
              </a:ext>
            </a:extLst>
          </p:cNvPr>
          <p:cNvSpPr txBox="1">
            <a:spLocks noChangeArrowheads="1"/>
          </p:cNvSpPr>
          <p:nvPr/>
        </p:nvSpPr>
        <p:spPr bwMode="auto">
          <a:xfrm>
            <a:off x="3803209" y="62955"/>
            <a:ext cx="2028119" cy="769441"/>
          </a:xfrm>
          <a:prstGeom prst="rect">
            <a:avLst/>
          </a:prstGeom>
          <a:solidFill>
            <a:schemeClr val="bg1"/>
          </a:solidFill>
          <a:ln w="38100">
            <a:noFill/>
            <a:miter lim="800000"/>
            <a:headEnd/>
            <a:tailEnd/>
          </a:ln>
          <a:effectLst/>
        </p:spPr>
        <p:txBody>
          <a:bodyPr wrap="none">
            <a:spAutoFit/>
          </a:bodyPr>
          <a:lstStyle/>
          <a:p>
            <a:pPr eaLnBrk="1" hangingPunct="1">
              <a:defRPr/>
            </a:pPr>
            <a:r>
              <a:rPr lang="en-US" sz="4400" b="1" i="1" cap="small" dirty="0">
                <a:effectLst>
                  <a:outerShdw blurRad="38100" dist="38100" dir="2700000" algn="tl">
                    <a:srgbClr val="C0C0C0"/>
                  </a:outerShdw>
                </a:effectLst>
                <a:latin typeface="Calibri" panose="020F0502020204030204" pitchFamily="34" charset="0"/>
                <a:cs typeface="Calibri" panose="020F0502020204030204" pitchFamily="34" charset="0"/>
              </a:rPr>
              <a:t>Example</a:t>
            </a:r>
          </a:p>
        </p:txBody>
      </p:sp>
      <p:sp>
        <p:nvSpPr>
          <p:cNvPr id="26627" name="AutoShape 4">
            <a:extLst>
              <a:ext uri="{FF2B5EF4-FFF2-40B4-BE49-F238E27FC236}">
                <a16:creationId xmlns:a16="http://schemas.microsoft.com/office/drawing/2014/main" id="{CE72D978-39E2-6A42-A313-8219BA9773E0}"/>
              </a:ext>
            </a:extLst>
          </p:cNvPr>
          <p:cNvSpPr>
            <a:spLocks noChangeArrowheads="1"/>
          </p:cNvSpPr>
          <p:nvPr/>
        </p:nvSpPr>
        <p:spPr bwMode="auto">
          <a:xfrm>
            <a:off x="1306511" y="1143000"/>
            <a:ext cx="7021513" cy="2060575"/>
          </a:xfrm>
          <a:prstGeom prst="verticalScroll">
            <a:avLst>
              <a:gd name="adj" fmla="val 12500"/>
            </a:avLst>
          </a:prstGeom>
          <a:solidFill>
            <a:srgbClr val="66CCFF">
              <a:alpha val="13000"/>
            </a:srgbClr>
          </a:solidFill>
          <a:ln w="952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GB" altLang="en-US" sz="2400" dirty="0">
                <a:solidFill>
                  <a:srgbClr val="FF0000"/>
                </a:solidFill>
                <a:latin typeface="Arial" panose="020B0604020202020204" pitchFamily="34" charset="0"/>
              </a:rPr>
              <a:t>Find the class of the following IP addresses</a:t>
            </a:r>
          </a:p>
          <a:p>
            <a:pPr algn="ctr">
              <a:lnSpc>
                <a:spcPct val="100000"/>
              </a:lnSpc>
              <a:spcBef>
                <a:spcPct val="0"/>
              </a:spcBef>
              <a:buClrTx/>
              <a:buFontTx/>
              <a:buNone/>
            </a:pPr>
            <a:r>
              <a:rPr lang="en-US" altLang="en-US" sz="2400" b="1" dirty="0">
                <a:latin typeface="Arial" panose="020B0604020202020204" pitchFamily="34" charset="0"/>
              </a:rPr>
              <a:t> 0</a:t>
            </a:r>
            <a:r>
              <a:rPr lang="en-US" altLang="en-US" sz="2400" dirty="0">
                <a:latin typeface="Arial" panose="020B0604020202020204" pitchFamily="34" charset="0"/>
              </a:rPr>
              <a:t>0000001  00001011   00001011 11101111</a:t>
            </a:r>
          </a:p>
          <a:p>
            <a:pPr algn="ctr">
              <a:lnSpc>
                <a:spcPct val="100000"/>
              </a:lnSpc>
              <a:spcBef>
                <a:spcPct val="0"/>
              </a:spcBef>
              <a:buClrTx/>
              <a:buFontTx/>
              <a:buNone/>
            </a:pPr>
            <a:r>
              <a:rPr lang="en-US" altLang="en-US" sz="2400" dirty="0">
                <a:latin typeface="Arial" panose="020B0604020202020204" pitchFamily="34" charset="0"/>
              </a:rPr>
              <a:t>11000001  00001011   00001011 11101111</a:t>
            </a:r>
            <a:endParaRPr lang="en-GB" altLang="en-US" sz="2400" dirty="0">
              <a:latin typeface="Arial" panose="020B0604020202020204" pitchFamily="34" charset="0"/>
            </a:endParaRPr>
          </a:p>
          <a:p>
            <a:pPr algn="ctr">
              <a:lnSpc>
                <a:spcPct val="100000"/>
              </a:lnSpc>
              <a:spcBef>
                <a:spcPct val="0"/>
              </a:spcBef>
              <a:buClrTx/>
              <a:buFontTx/>
              <a:buNone/>
            </a:pPr>
            <a:endParaRPr lang="en-US" altLang="en-US" sz="2400" dirty="0">
              <a:latin typeface="Arial" panose="020B0604020202020204" pitchFamily="34" charset="0"/>
            </a:endParaRPr>
          </a:p>
        </p:txBody>
      </p:sp>
      <p:sp>
        <p:nvSpPr>
          <p:cNvPr id="26628" name="AutoShape 5">
            <a:extLst>
              <a:ext uri="{FF2B5EF4-FFF2-40B4-BE49-F238E27FC236}">
                <a16:creationId xmlns:a16="http://schemas.microsoft.com/office/drawing/2014/main" id="{E45A1F1F-36E8-5647-9848-EB959041A399}"/>
              </a:ext>
            </a:extLst>
          </p:cNvPr>
          <p:cNvSpPr>
            <a:spLocks noChangeArrowheads="1"/>
          </p:cNvSpPr>
          <p:nvPr/>
        </p:nvSpPr>
        <p:spPr bwMode="auto">
          <a:xfrm>
            <a:off x="1143000" y="4114800"/>
            <a:ext cx="7021513" cy="2060575"/>
          </a:xfrm>
          <a:prstGeom prst="verticalScroll">
            <a:avLst>
              <a:gd name="adj" fmla="val 12500"/>
            </a:avLst>
          </a:prstGeom>
          <a:solidFill>
            <a:srgbClr val="FF0000">
              <a:alpha val="26000"/>
            </a:srgbClr>
          </a:solidFill>
          <a:ln w="952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Char char="•"/>
            </a:pPr>
            <a:r>
              <a:rPr lang="en-US" altLang="en-US" sz="2400" b="1" dirty="0">
                <a:latin typeface="Arial" panose="020B0604020202020204" pitchFamily="34" charset="0"/>
              </a:rPr>
              <a:t>0</a:t>
            </a:r>
            <a:r>
              <a:rPr lang="en-US" altLang="en-US" sz="2400" dirty="0">
                <a:latin typeface="Arial" panose="020B0604020202020204" pitchFamily="34" charset="0"/>
              </a:rPr>
              <a:t>0000001  00001011   00001011 11101111</a:t>
            </a:r>
          </a:p>
          <a:p>
            <a:pPr algn="ctr">
              <a:lnSpc>
                <a:spcPct val="100000"/>
              </a:lnSpc>
              <a:spcBef>
                <a:spcPct val="0"/>
              </a:spcBef>
              <a:buClrTx/>
              <a:buFontTx/>
              <a:buNone/>
            </a:pPr>
            <a:r>
              <a:rPr lang="en-GB" altLang="en-US" sz="2400" dirty="0">
                <a:latin typeface="Arial" panose="020B0604020202020204" pitchFamily="34" charset="0"/>
              </a:rPr>
              <a:t>1</a:t>
            </a:r>
            <a:r>
              <a:rPr lang="en-GB" altLang="en-US" sz="2400" baseline="30000" dirty="0">
                <a:latin typeface="Arial" panose="020B0604020202020204" pitchFamily="34" charset="0"/>
              </a:rPr>
              <a:t>st</a:t>
            </a:r>
            <a:r>
              <a:rPr lang="en-GB" altLang="en-US" sz="2400" dirty="0">
                <a:latin typeface="Arial" panose="020B0604020202020204" pitchFamily="34" charset="0"/>
              </a:rPr>
              <a:t> is 0, hence it is Class A</a:t>
            </a:r>
            <a:endParaRPr lang="en-US" altLang="en-US" sz="2400" dirty="0">
              <a:latin typeface="Arial" panose="020B0604020202020204" pitchFamily="34" charset="0"/>
            </a:endParaRPr>
          </a:p>
          <a:p>
            <a:pPr algn="ctr">
              <a:lnSpc>
                <a:spcPct val="100000"/>
              </a:lnSpc>
              <a:spcBef>
                <a:spcPct val="0"/>
              </a:spcBef>
              <a:buClrTx/>
              <a:buFontTx/>
              <a:buChar char="•"/>
            </a:pPr>
            <a:r>
              <a:rPr lang="en-US" altLang="en-US" sz="2400" dirty="0">
                <a:latin typeface="Arial" panose="020B0604020202020204" pitchFamily="34" charset="0"/>
              </a:rPr>
              <a:t>11000001  00001011   00001011 11101111</a:t>
            </a:r>
            <a:endParaRPr lang="en-GB" altLang="en-US" sz="2400" dirty="0">
              <a:latin typeface="Arial" panose="020B0604020202020204" pitchFamily="34" charset="0"/>
            </a:endParaRPr>
          </a:p>
          <a:p>
            <a:pPr algn="ctr">
              <a:lnSpc>
                <a:spcPct val="100000"/>
              </a:lnSpc>
              <a:spcBef>
                <a:spcPct val="0"/>
              </a:spcBef>
              <a:buClrTx/>
              <a:buFontTx/>
              <a:buNone/>
            </a:pPr>
            <a:r>
              <a:rPr lang="en-GB" altLang="en-US" dirty="0">
                <a:solidFill>
                  <a:schemeClr val="hlink"/>
                </a:solidFill>
                <a:latin typeface="Arial" panose="020B0604020202020204" pitchFamily="34" charset="0"/>
              </a:rPr>
              <a:t>1</a:t>
            </a:r>
            <a:r>
              <a:rPr lang="en-GB" altLang="en-US" baseline="30000" dirty="0">
                <a:solidFill>
                  <a:schemeClr val="hlink"/>
                </a:solidFill>
                <a:latin typeface="Arial" panose="020B0604020202020204" pitchFamily="34" charset="0"/>
              </a:rPr>
              <a:t>st</a:t>
            </a:r>
            <a:r>
              <a:rPr lang="en-GB" altLang="en-US" dirty="0">
                <a:solidFill>
                  <a:schemeClr val="hlink"/>
                </a:solidFill>
                <a:latin typeface="Arial" panose="020B0604020202020204" pitchFamily="34" charset="0"/>
              </a:rPr>
              <a:t> and 2</a:t>
            </a:r>
            <a:r>
              <a:rPr lang="en-GB" altLang="en-US" baseline="30000" dirty="0">
                <a:solidFill>
                  <a:schemeClr val="hlink"/>
                </a:solidFill>
                <a:latin typeface="Arial" panose="020B0604020202020204" pitchFamily="34" charset="0"/>
              </a:rPr>
              <a:t>nd</a:t>
            </a:r>
            <a:r>
              <a:rPr lang="en-GB" altLang="en-US" dirty="0">
                <a:solidFill>
                  <a:schemeClr val="hlink"/>
                </a:solidFill>
                <a:latin typeface="Arial" panose="020B0604020202020204" pitchFamily="34" charset="0"/>
              </a:rPr>
              <a:t> bits are 1, and 3</a:t>
            </a:r>
            <a:r>
              <a:rPr lang="en-GB" altLang="en-US" baseline="30000" dirty="0">
                <a:solidFill>
                  <a:schemeClr val="hlink"/>
                </a:solidFill>
                <a:latin typeface="Arial" panose="020B0604020202020204" pitchFamily="34" charset="0"/>
              </a:rPr>
              <a:t>rd</a:t>
            </a:r>
            <a:r>
              <a:rPr lang="en-GB" altLang="en-US" dirty="0">
                <a:solidFill>
                  <a:schemeClr val="hlink"/>
                </a:solidFill>
                <a:latin typeface="Arial" panose="020B0604020202020204" pitchFamily="34" charset="0"/>
              </a:rPr>
              <a:t> bit is 0 hence, Class C </a:t>
            </a:r>
          </a:p>
        </p:txBody>
      </p:sp>
    </p:spTree>
    <p:extLst>
      <p:ext uri="{BB962C8B-B14F-4D97-AF65-F5344CB8AC3E}">
        <p14:creationId xmlns:p14="http://schemas.microsoft.com/office/powerpoint/2010/main" val="3466380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a:extLst>
              <a:ext uri="{FF2B5EF4-FFF2-40B4-BE49-F238E27FC236}">
                <a16:creationId xmlns:a16="http://schemas.microsoft.com/office/drawing/2014/main" id="{B3094A15-2FB4-504E-82F4-2C5B59B8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27375"/>
            <a:ext cx="708977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4">
            <a:extLst>
              <a:ext uri="{FF2B5EF4-FFF2-40B4-BE49-F238E27FC236}">
                <a16:creationId xmlns:a16="http://schemas.microsoft.com/office/drawing/2014/main" id="{40F7AE13-C87D-D748-8FB0-6E8A562C9E09}"/>
              </a:ext>
            </a:extLst>
          </p:cNvPr>
          <p:cNvSpPr txBox="1">
            <a:spLocks noChangeArrowheads="1"/>
          </p:cNvSpPr>
          <p:nvPr/>
        </p:nvSpPr>
        <p:spPr bwMode="auto">
          <a:xfrm>
            <a:off x="438782" y="228600"/>
            <a:ext cx="84442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Calibri" panose="020F0502020204030204" pitchFamily="34" charset="0"/>
                <a:cs typeface="Calibri" panose="020F0502020204030204" pitchFamily="34" charset="0"/>
              </a:rPr>
              <a:t>Finding the class in decimal notation</a:t>
            </a:r>
          </a:p>
        </p:txBody>
      </p:sp>
      <p:sp>
        <p:nvSpPr>
          <p:cNvPr id="2" name="Rectangle 1">
            <a:extLst>
              <a:ext uri="{FF2B5EF4-FFF2-40B4-BE49-F238E27FC236}">
                <a16:creationId xmlns:a16="http://schemas.microsoft.com/office/drawing/2014/main" id="{F04FA462-AE96-0E4D-A71C-6740E9219F65}"/>
              </a:ext>
            </a:extLst>
          </p:cNvPr>
          <p:cNvSpPr/>
          <p:nvPr/>
        </p:nvSpPr>
        <p:spPr>
          <a:xfrm>
            <a:off x="438782" y="1030892"/>
            <a:ext cx="4572000" cy="369332"/>
          </a:xfrm>
          <a:prstGeom prst="rect">
            <a:avLst/>
          </a:prstGeom>
          <a:ln>
            <a:solidFill>
              <a:srgbClr val="FF0000"/>
            </a:solidFill>
          </a:ln>
        </p:spPr>
        <p:txBody>
          <a:bodyPr>
            <a:spAutoFit/>
          </a:bodyPr>
          <a:lstStyle/>
          <a:p>
            <a:pPr>
              <a:lnSpc>
                <a:spcPct val="100000"/>
              </a:lnSpc>
              <a:spcBef>
                <a:spcPct val="0"/>
              </a:spcBef>
              <a:buClrTx/>
              <a:buFontTx/>
              <a:buNone/>
            </a:pPr>
            <a:r>
              <a:rPr lang="en-US" altLang="en-US" b="1" dirty="0">
                <a:latin typeface="Arial" panose="020B0604020202020204" pitchFamily="34" charset="0"/>
              </a:rPr>
              <a:t> </a:t>
            </a:r>
            <a:r>
              <a:rPr lang="en-US" altLang="en-US" b="1" dirty="0">
                <a:solidFill>
                  <a:srgbClr val="FF0000"/>
                </a:solidFill>
                <a:latin typeface="Arial" panose="020B0604020202020204" pitchFamily="34" charset="0"/>
              </a:rPr>
              <a:t>0</a:t>
            </a:r>
            <a:r>
              <a:rPr lang="en-US" altLang="en-US" dirty="0">
                <a:latin typeface="Arial" panose="020B0604020202020204" pitchFamily="34" charset="0"/>
              </a:rPr>
              <a:t>0000000            </a:t>
            </a:r>
            <a:r>
              <a:rPr lang="en-US" altLang="en-US" dirty="0">
                <a:latin typeface="Arial" panose="020B0604020202020204" pitchFamily="34" charset="0"/>
                <a:sym typeface="Wingdings" pitchFamily="2" charset="2"/>
              </a:rPr>
              <a:t> </a:t>
            </a:r>
            <a:r>
              <a:rPr lang="en-US" altLang="en-US" dirty="0">
                <a:solidFill>
                  <a:srgbClr val="FF0000"/>
                </a:solidFill>
                <a:latin typeface="Arial" panose="020B0604020202020204" pitchFamily="34" charset="0"/>
              </a:rPr>
              <a:t>0</a:t>
            </a:r>
            <a:r>
              <a:rPr lang="en-US" altLang="en-US" dirty="0">
                <a:latin typeface="Arial" panose="020B0604020202020204" pitchFamily="34" charset="0"/>
              </a:rPr>
              <a:t>1111111 (127)</a:t>
            </a:r>
          </a:p>
        </p:txBody>
      </p:sp>
      <p:sp>
        <p:nvSpPr>
          <p:cNvPr id="7" name="Rectangle 6">
            <a:extLst>
              <a:ext uri="{FF2B5EF4-FFF2-40B4-BE49-F238E27FC236}">
                <a16:creationId xmlns:a16="http://schemas.microsoft.com/office/drawing/2014/main" id="{C63C61AA-90F5-D648-8188-FB4B4FD63AFE}"/>
              </a:ext>
            </a:extLst>
          </p:cNvPr>
          <p:cNvSpPr/>
          <p:nvPr/>
        </p:nvSpPr>
        <p:spPr>
          <a:xfrm>
            <a:off x="438782" y="1467946"/>
            <a:ext cx="4572000" cy="369332"/>
          </a:xfrm>
          <a:prstGeom prst="rect">
            <a:avLst/>
          </a:prstGeom>
          <a:ln>
            <a:solidFill>
              <a:srgbClr val="FF0000"/>
            </a:solidFill>
          </a:ln>
        </p:spPr>
        <p:txBody>
          <a:bodyPr>
            <a:spAutoFit/>
          </a:bodyPr>
          <a:lstStyle/>
          <a:p>
            <a:pPr>
              <a:lnSpc>
                <a:spcPct val="100000"/>
              </a:lnSpc>
              <a:spcBef>
                <a:spcPct val="0"/>
              </a:spcBef>
              <a:buClrTx/>
              <a:buFontTx/>
              <a:buNone/>
            </a:pPr>
            <a:r>
              <a:rPr lang="en-US" altLang="en-US" b="1" dirty="0">
                <a:latin typeface="Arial" panose="020B0604020202020204" pitchFamily="34" charset="0"/>
              </a:rPr>
              <a:t> </a:t>
            </a:r>
            <a:r>
              <a:rPr lang="en-US" altLang="en-US" b="1" dirty="0">
                <a:solidFill>
                  <a:srgbClr val="FF0000"/>
                </a:solidFill>
                <a:latin typeface="Arial" panose="020B0604020202020204" pitchFamily="34" charset="0"/>
              </a:rPr>
              <a:t>1</a:t>
            </a:r>
            <a:r>
              <a:rPr lang="en-US" altLang="en-US" dirty="0">
                <a:solidFill>
                  <a:srgbClr val="FF0000"/>
                </a:solidFill>
                <a:latin typeface="Arial" panose="020B0604020202020204" pitchFamily="34" charset="0"/>
              </a:rPr>
              <a:t>0</a:t>
            </a:r>
            <a:r>
              <a:rPr lang="en-US" altLang="en-US" dirty="0">
                <a:latin typeface="Arial" panose="020B0604020202020204" pitchFamily="34" charset="0"/>
              </a:rPr>
              <a:t>000000 (128)  </a:t>
            </a:r>
            <a:r>
              <a:rPr lang="en-US" altLang="en-US" dirty="0">
                <a:latin typeface="Arial" panose="020B0604020202020204" pitchFamily="34" charset="0"/>
                <a:sym typeface="Wingdings" pitchFamily="2" charset="2"/>
              </a:rPr>
              <a:t> </a:t>
            </a:r>
            <a:r>
              <a:rPr lang="en-US" altLang="en-US" dirty="0">
                <a:solidFill>
                  <a:srgbClr val="FF0000"/>
                </a:solidFill>
                <a:latin typeface="Arial" panose="020B0604020202020204" pitchFamily="34" charset="0"/>
                <a:sym typeface="Wingdings" pitchFamily="2" charset="2"/>
              </a:rPr>
              <a:t>1</a:t>
            </a:r>
            <a:r>
              <a:rPr lang="en-US" altLang="en-US" dirty="0">
                <a:solidFill>
                  <a:srgbClr val="FF0000"/>
                </a:solidFill>
                <a:latin typeface="Arial" panose="020B0604020202020204" pitchFamily="34" charset="0"/>
              </a:rPr>
              <a:t>0</a:t>
            </a:r>
            <a:r>
              <a:rPr lang="en-US" altLang="en-US" dirty="0">
                <a:latin typeface="Arial" panose="020B0604020202020204" pitchFamily="34" charset="0"/>
              </a:rPr>
              <a:t>111111 (191)</a:t>
            </a:r>
          </a:p>
        </p:txBody>
      </p:sp>
      <p:pic>
        <p:nvPicPr>
          <p:cNvPr id="8" name="Picture 3">
            <a:extLst>
              <a:ext uri="{FF2B5EF4-FFF2-40B4-BE49-F238E27FC236}">
                <a16:creationId xmlns:a16="http://schemas.microsoft.com/office/drawing/2014/main" id="{A0B396EA-F11C-0D40-BD36-CAA6D5F1DD4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6367"/>
          <a:stretch/>
        </p:blipFill>
        <p:spPr bwMode="auto">
          <a:xfrm>
            <a:off x="5105400" y="888166"/>
            <a:ext cx="1828800" cy="210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0C3FD52C-173E-AA46-AE41-5232857D247A}"/>
              </a:ext>
            </a:extLst>
          </p:cNvPr>
          <p:cNvSpPr/>
          <p:nvPr/>
        </p:nvSpPr>
        <p:spPr>
          <a:xfrm>
            <a:off x="438782" y="1921583"/>
            <a:ext cx="4572000" cy="369332"/>
          </a:xfrm>
          <a:prstGeom prst="rect">
            <a:avLst/>
          </a:prstGeom>
          <a:ln>
            <a:solidFill>
              <a:srgbClr val="FF0000"/>
            </a:solidFill>
          </a:ln>
        </p:spPr>
        <p:txBody>
          <a:bodyPr>
            <a:spAutoFit/>
          </a:bodyPr>
          <a:lstStyle/>
          <a:p>
            <a:pPr>
              <a:lnSpc>
                <a:spcPct val="100000"/>
              </a:lnSpc>
              <a:spcBef>
                <a:spcPct val="0"/>
              </a:spcBef>
              <a:buClrTx/>
              <a:buFontTx/>
              <a:buNone/>
            </a:pPr>
            <a:r>
              <a:rPr lang="en-US" altLang="en-US" b="1" dirty="0">
                <a:latin typeface="Arial" panose="020B0604020202020204" pitchFamily="34" charset="0"/>
              </a:rPr>
              <a:t> </a:t>
            </a:r>
            <a:r>
              <a:rPr lang="en-US" altLang="en-US" b="1" dirty="0">
                <a:solidFill>
                  <a:srgbClr val="FF0000"/>
                </a:solidFill>
                <a:latin typeface="Arial" panose="020B0604020202020204" pitchFamily="34" charset="0"/>
              </a:rPr>
              <a:t>11</a:t>
            </a:r>
            <a:r>
              <a:rPr lang="en-US" altLang="en-US" dirty="0">
                <a:solidFill>
                  <a:srgbClr val="FF0000"/>
                </a:solidFill>
                <a:latin typeface="Arial" panose="020B0604020202020204" pitchFamily="34" charset="0"/>
              </a:rPr>
              <a:t>0</a:t>
            </a:r>
            <a:r>
              <a:rPr lang="en-US" altLang="en-US" dirty="0">
                <a:latin typeface="Arial" panose="020B0604020202020204" pitchFamily="34" charset="0"/>
              </a:rPr>
              <a:t>00000 (192)  </a:t>
            </a:r>
            <a:r>
              <a:rPr lang="en-US" altLang="en-US" dirty="0">
                <a:latin typeface="Arial" panose="020B0604020202020204" pitchFamily="34" charset="0"/>
                <a:sym typeface="Wingdings" pitchFamily="2" charset="2"/>
              </a:rPr>
              <a:t> </a:t>
            </a:r>
            <a:r>
              <a:rPr lang="en-US" altLang="en-US" dirty="0">
                <a:solidFill>
                  <a:srgbClr val="FF0000"/>
                </a:solidFill>
                <a:latin typeface="Arial" panose="020B0604020202020204" pitchFamily="34" charset="0"/>
                <a:sym typeface="Wingdings" pitchFamily="2" charset="2"/>
              </a:rPr>
              <a:t>11</a:t>
            </a:r>
            <a:r>
              <a:rPr lang="en-US" altLang="en-US" dirty="0">
                <a:solidFill>
                  <a:srgbClr val="FF0000"/>
                </a:solidFill>
                <a:latin typeface="Arial" panose="020B0604020202020204" pitchFamily="34" charset="0"/>
              </a:rPr>
              <a:t>0</a:t>
            </a:r>
            <a:r>
              <a:rPr lang="en-US" altLang="en-US" dirty="0">
                <a:latin typeface="Arial" panose="020B0604020202020204" pitchFamily="34" charset="0"/>
              </a:rPr>
              <a:t>11111 (223)</a:t>
            </a:r>
          </a:p>
        </p:txBody>
      </p:sp>
    </p:spTree>
    <p:extLst>
      <p:ext uri="{BB962C8B-B14F-4D97-AF65-F5344CB8AC3E}">
        <p14:creationId xmlns:p14="http://schemas.microsoft.com/office/powerpoint/2010/main" val="25319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4">
            <a:extLst>
              <a:ext uri="{FF2B5EF4-FFF2-40B4-BE49-F238E27FC236}">
                <a16:creationId xmlns:a16="http://schemas.microsoft.com/office/drawing/2014/main" id="{4580AB4D-7D84-BA4D-A144-D0A053729011}"/>
              </a:ext>
            </a:extLst>
          </p:cNvPr>
          <p:cNvSpPr>
            <a:spLocks noChangeArrowheads="1"/>
          </p:cNvSpPr>
          <p:nvPr/>
        </p:nvSpPr>
        <p:spPr bwMode="auto">
          <a:xfrm>
            <a:off x="304801" y="1295401"/>
            <a:ext cx="8408988" cy="2249488"/>
          </a:xfrm>
          <a:prstGeom prst="verticalScroll">
            <a:avLst>
              <a:gd name="adj" fmla="val 12500"/>
            </a:avLst>
          </a:prstGeom>
          <a:solidFill>
            <a:srgbClr val="66CCFF">
              <a:alpha val="22000"/>
            </a:srgbClr>
          </a:solidFill>
          <a:ln w="952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GB" altLang="en-US" sz="2800" dirty="0">
                <a:latin typeface="Arial" panose="020B0604020202020204" pitchFamily="34" charset="0"/>
              </a:rPr>
              <a:t>Find the class of the following addresses</a:t>
            </a:r>
          </a:p>
          <a:p>
            <a:pPr algn="ctr">
              <a:lnSpc>
                <a:spcPct val="100000"/>
              </a:lnSpc>
              <a:spcBef>
                <a:spcPct val="0"/>
              </a:spcBef>
              <a:buClrTx/>
              <a:buFontTx/>
              <a:buNone/>
            </a:pPr>
            <a:r>
              <a:rPr lang="en-GB" altLang="en-US" sz="2800" dirty="0">
                <a:solidFill>
                  <a:srgbClr val="FF0000"/>
                </a:solidFill>
                <a:latin typeface="Arial" panose="020B0604020202020204" pitchFamily="34" charset="0"/>
              </a:rPr>
              <a:t>158.223.1.108</a:t>
            </a:r>
          </a:p>
          <a:p>
            <a:pPr algn="ctr">
              <a:lnSpc>
                <a:spcPct val="100000"/>
              </a:lnSpc>
              <a:spcBef>
                <a:spcPct val="0"/>
              </a:spcBef>
              <a:buClrTx/>
              <a:buFontTx/>
              <a:buNone/>
            </a:pPr>
            <a:r>
              <a:rPr lang="en-GB" altLang="en-US" sz="2800" dirty="0">
                <a:solidFill>
                  <a:srgbClr val="FF0000"/>
                </a:solidFill>
                <a:latin typeface="Arial" panose="020B0604020202020204" pitchFamily="34" charset="0"/>
              </a:rPr>
              <a:t>227.13.14.88</a:t>
            </a:r>
          </a:p>
          <a:p>
            <a:pPr algn="ctr">
              <a:lnSpc>
                <a:spcPct val="100000"/>
              </a:lnSpc>
              <a:spcBef>
                <a:spcPct val="0"/>
              </a:spcBef>
              <a:buClrTx/>
              <a:buFontTx/>
              <a:buNone/>
            </a:pPr>
            <a:r>
              <a:rPr lang="en-US" altLang="en-US" sz="2800" b="1" dirty="0">
                <a:latin typeface="Arial" panose="020B0604020202020204" pitchFamily="34" charset="0"/>
              </a:rPr>
              <a:t> </a:t>
            </a:r>
            <a:endParaRPr lang="en-US" altLang="en-US" sz="2800" dirty="0">
              <a:latin typeface="Arial" panose="020B0604020202020204" pitchFamily="34" charset="0"/>
            </a:endParaRPr>
          </a:p>
        </p:txBody>
      </p:sp>
      <p:sp>
        <p:nvSpPr>
          <p:cNvPr id="30724" name="AutoShape 5">
            <a:extLst>
              <a:ext uri="{FF2B5EF4-FFF2-40B4-BE49-F238E27FC236}">
                <a16:creationId xmlns:a16="http://schemas.microsoft.com/office/drawing/2014/main" id="{6C8B12C0-078A-654D-A120-19918F4ADFDE}"/>
              </a:ext>
            </a:extLst>
          </p:cNvPr>
          <p:cNvSpPr>
            <a:spLocks noChangeArrowheads="1"/>
          </p:cNvSpPr>
          <p:nvPr/>
        </p:nvSpPr>
        <p:spPr bwMode="auto">
          <a:xfrm>
            <a:off x="268015" y="4114800"/>
            <a:ext cx="8445774" cy="2606675"/>
          </a:xfrm>
          <a:prstGeom prst="verticalScroll">
            <a:avLst>
              <a:gd name="adj" fmla="val 12500"/>
            </a:avLst>
          </a:prstGeom>
          <a:solidFill>
            <a:srgbClr val="FFC000">
              <a:alpha val="28000"/>
            </a:srgbClr>
          </a:solidFill>
          <a:ln w="952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Char char="•"/>
            </a:pPr>
            <a:r>
              <a:rPr lang="en-GB" altLang="en-US" sz="2400" dirty="0">
                <a:latin typeface="Arial" panose="020B0604020202020204" pitchFamily="34" charset="0"/>
              </a:rPr>
              <a:t>158.223.1.108</a:t>
            </a:r>
          </a:p>
          <a:p>
            <a:pPr algn="ctr">
              <a:lnSpc>
                <a:spcPct val="100000"/>
              </a:lnSpc>
              <a:spcBef>
                <a:spcPct val="0"/>
              </a:spcBef>
              <a:buClrTx/>
              <a:buFontTx/>
              <a:buNone/>
            </a:pPr>
            <a:r>
              <a:rPr lang="en-GB" altLang="en-US" sz="2400" dirty="0">
                <a:latin typeface="Arial" panose="020B0604020202020204" pitchFamily="34" charset="0"/>
              </a:rPr>
              <a:t>1</a:t>
            </a:r>
            <a:r>
              <a:rPr lang="en-GB" altLang="en-US" sz="2400" baseline="30000" dirty="0">
                <a:latin typeface="Arial" panose="020B0604020202020204" pitchFamily="34" charset="0"/>
              </a:rPr>
              <a:t>st</a:t>
            </a:r>
            <a:r>
              <a:rPr lang="en-GB" altLang="en-US" sz="2400" dirty="0">
                <a:latin typeface="Arial" panose="020B0604020202020204" pitchFamily="34" charset="0"/>
              </a:rPr>
              <a:t> byte = 158  (128&lt;158&lt;191)  class B</a:t>
            </a:r>
          </a:p>
          <a:p>
            <a:pPr algn="ctr">
              <a:lnSpc>
                <a:spcPct val="100000"/>
              </a:lnSpc>
              <a:spcBef>
                <a:spcPct val="0"/>
              </a:spcBef>
              <a:buClrTx/>
              <a:buFontTx/>
              <a:buChar char="•"/>
            </a:pPr>
            <a:r>
              <a:rPr lang="en-GB" altLang="en-US" sz="2400" dirty="0">
                <a:latin typeface="Arial" panose="020B0604020202020204" pitchFamily="34" charset="0"/>
              </a:rPr>
              <a:t>227.13.14.88</a:t>
            </a:r>
          </a:p>
          <a:p>
            <a:pPr algn="ctr">
              <a:lnSpc>
                <a:spcPct val="100000"/>
              </a:lnSpc>
              <a:spcBef>
                <a:spcPct val="0"/>
              </a:spcBef>
              <a:buClrTx/>
              <a:buFontTx/>
              <a:buNone/>
            </a:pPr>
            <a:r>
              <a:rPr lang="en-GB" altLang="en-US" sz="2400" dirty="0">
                <a:latin typeface="Arial" panose="020B0604020202020204" pitchFamily="34" charset="0"/>
              </a:rPr>
              <a:t>1</a:t>
            </a:r>
            <a:r>
              <a:rPr lang="en-GB" altLang="en-US" sz="2400" baseline="30000" dirty="0">
                <a:latin typeface="Arial" panose="020B0604020202020204" pitchFamily="34" charset="0"/>
              </a:rPr>
              <a:t>st</a:t>
            </a:r>
            <a:r>
              <a:rPr lang="en-GB" altLang="en-US" sz="2400" dirty="0">
                <a:latin typeface="Arial" panose="020B0604020202020204" pitchFamily="34" charset="0"/>
              </a:rPr>
              <a:t> byte = 227 (224&lt;227&lt;239) class D</a:t>
            </a:r>
          </a:p>
          <a:p>
            <a:pPr algn="ctr">
              <a:lnSpc>
                <a:spcPct val="100000"/>
              </a:lnSpc>
              <a:spcBef>
                <a:spcPct val="0"/>
              </a:spcBef>
              <a:buClrTx/>
              <a:buFontTx/>
              <a:buChar char="•"/>
            </a:pPr>
            <a:endParaRPr lang="en-GB" altLang="en-US" sz="2400" dirty="0">
              <a:latin typeface="Arial" panose="020B0604020202020204" pitchFamily="34" charset="0"/>
            </a:endParaRPr>
          </a:p>
        </p:txBody>
      </p:sp>
      <p:sp>
        <p:nvSpPr>
          <p:cNvPr id="7" name="Text Box 3">
            <a:extLst>
              <a:ext uri="{FF2B5EF4-FFF2-40B4-BE49-F238E27FC236}">
                <a16:creationId xmlns:a16="http://schemas.microsoft.com/office/drawing/2014/main" id="{6F3AE535-7EE0-834E-AB08-A6F5696E390E}"/>
              </a:ext>
            </a:extLst>
          </p:cNvPr>
          <p:cNvSpPr txBox="1">
            <a:spLocks noChangeArrowheads="1"/>
          </p:cNvSpPr>
          <p:nvPr/>
        </p:nvSpPr>
        <p:spPr bwMode="auto">
          <a:xfrm>
            <a:off x="3492832" y="152400"/>
            <a:ext cx="2196435" cy="830997"/>
          </a:xfrm>
          <a:prstGeom prst="rect">
            <a:avLst/>
          </a:prstGeom>
          <a:solidFill>
            <a:schemeClr val="bg1"/>
          </a:solidFill>
          <a:ln w="38100">
            <a:noFill/>
            <a:miter lim="800000"/>
            <a:headEnd/>
            <a:tailEnd/>
          </a:ln>
          <a:effectLst/>
        </p:spPr>
        <p:txBody>
          <a:bodyPr wrap="none">
            <a:spAutoFit/>
          </a:bodyPr>
          <a:lstStyle/>
          <a:p>
            <a:pPr eaLnBrk="1" hangingPunct="1">
              <a:defRPr/>
            </a:pPr>
            <a:r>
              <a:rPr lang="en-US" sz="4800" b="1" cap="small" dirty="0">
                <a:effectLst>
                  <a:outerShdw blurRad="38100" dist="38100" dir="2700000" algn="tl">
                    <a:srgbClr val="C0C0C0"/>
                  </a:outerShdw>
                </a:effectLst>
                <a:latin typeface="Calibri" panose="020F0502020204030204" pitchFamily="34" charset="0"/>
                <a:cs typeface="Calibri" panose="020F0502020204030204" pitchFamily="34" charset="0"/>
              </a:rPr>
              <a:t>Example</a:t>
            </a:r>
          </a:p>
        </p:txBody>
      </p:sp>
    </p:spTree>
    <p:extLst>
      <p:ext uri="{BB962C8B-B14F-4D97-AF65-F5344CB8AC3E}">
        <p14:creationId xmlns:p14="http://schemas.microsoft.com/office/powerpoint/2010/main" val="807797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EA1B-6D8F-4E4E-8747-13C8CCD2D7DB}"/>
              </a:ext>
            </a:extLst>
          </p:cNvPr>
          <p:cNvSpPr>
            <a:spLocks noGrp="1"/>
          </p:cNvSpPr>
          <p:nvPr>
            <p:ph type="title"/>
          </p:nvPr>
        </p:nvSpPr>
        <p:spPr/>
        <p:txBody>
          <a:bodyPr/>
          <a:lstStyle/>
          <a:p>
            <a:r>
              <a:rPr lang="en-US" cap="small" dirty="0" smtClean="0"/>
              <a:t>Course Contents</a:t>
            </a:r>
            <a:endParaRPr lang="en-US" cap="small" dirty="0"/>
          </a:p>
        </p:txBody>
      </p:sp>
      <p:pic>
        <p:nvPicPr>
          <p:cNvPr id="5" name="Content Placeholder 4">
            <a:extLst>
              <a:ext uri="{FF2B5EF4-FFF2-40B4-BE49-F238E27FC236}">
                <a16:creationId xmlns:a16="http://schemas.microsoft.com/office/drawing/2014/main" id="{EBBBC0F8-CDCB-EB43-9033-21690ED655B9}"/>
              </a:ext>
            </a:extLst>
          </p:cNvPr>
          <p:cNvPicPr>
            <a:picLocks noGrp="1" noChangeAspect="1"/>
          </p:cNvPicPr>
          <p:nvPr>
            <p:ph idx="1"/>
          </p:nvPr>
        </p:nvPicPr>
        <p:blipFill>
          <a:blip r:embed="rId2"/>
          <a:stretch>
            <a:fillRect/>
          </a:stretch>
        </p:blipFill>
        <p:spPr>
          <a:xfrm>
            <a:off x="436418" y="1752600"/>
            <a:ext cx="8229600" cy="3020577"/>
          </a:xfrm>
          <a:prstGeom prst="rect">
            <a:avLst/>
          </a:prstGeom>
        </p:spPr>
      </p:pic>
      <p:sp>
        <p:nvSpPr>
          <p:cNvPr id="3" name="Rounded Rectangle 2">
            <a:extLst>
              <a:ext uri="{FF2B5EF4-FFF2-40B4-BE49-F238E27FC236}">
                <a16:creationId xmlns:a16="http://schemas.microsoft.com/office/drawing/2014/main" id="{7844B1E9-5D7A-FD40-AA3D-E29A4CD06BB3}"/>
              </a:ext>
            </a:extLst>
          </p:cNvPr>
          <p:cNvSpPr/>
          <p:nvPr/>
        </p:nvSpPr>
        <p:spPr>
          <a:xfrm>
            <a:off x="304800" y="2971800"/>
            <a:ext cx="8361218" cy="533400"/>
          </a:xfrm>
          <a:prstGeom prst="roundRect">
            <a:avLst/>
          </a:prstGeom>
          <a:solidFill>
            <a:schemeClr val="bg2">
              <a:lumMod val="90000"/>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20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a:extLst>
              <a:ext uri="{FF2B5EF4-FFF2-40B4-BE49-F238E27FC236}">
                <a16:creationId xmlns:a16="http://schemas.microsoft.com/office/drawing/2014/main" id="{B1B0922A-458C-B546-AFD4-ADC0F1E524E6}"/>
              </a:ext>
            </a:extLst>
          </p:cNvPr>
          <p:cNvSpPr>
            <a:spLocks noGrp="1" noChangeArrowheads="1"/>
          </p:cNvSpPr>
          <p:nvPr>
            <p:ph type="title"/>
          </p:nvPr>
        </p:nvSpPr>
        <p:spPr/>
        <p:txBody>
          <a:bodyPr>
            <a:normAutofit/>
          </a:bodyPr>
          <a:lstStyle/>
          <a:p>
            <a:pPr fontAlgn="auto">
              <a:spcAft>
                <a:spcPts val="0"/>
              </a:spcAft>
              <a:defRPr/>
            </a:pPr>
            <a:r>
              <a:rPr lang="en-GB" altLang="en-US" b="1" cap="small" dirty="0"/>
              <a:t>Port number</a:t>
            </a:r>
            <a:endParaRPr lang="en-US" altLang="en-US" b="1" cap="small" dirty="0"/>
          </a:p>
        </p:txBody>
      </p:sp>
      <p:sp>
        <p:nvSpPr>
          <p:cNvPr id="18435" name="Rectangle 3">
            <a:extLst>
              <a:ext uri="{FF2B5EF4-FFF2-40B4-BE49-F238E27FC236}">
                <a16:creationId xmlns:a16="http://schemas.microsoft.com/office/drawing/2014/main" id="{BF86FDAF-C951-D244-AC80-356CC96A2BC6}"/>
              </a:ext>
            </a:extLst>
          </p:cNvPr>
          <p:cNvSpPr>
            <a:spLocks noGrp="1" noChangeArrowheads="1"/>
          </p:cNvSpPr>
          <p:nvPr>
            <p:ph sz="quarter" idx="13"/>
          </p:nvPr>
        </p:nvSpPr>
        <p:spPr>
          <a:xfrm>
            <a:off x="685800" y="2366963"/>
            <a:ext cx="7772400" cy="3424237"/>
          </a:xfrm>
        </p:spPr>
        <p:txBody>
          <a:bodyPr/>
          <a:lstStyle/>
          <a:p>
            <a:pPr fontAlgn="auto">
              <a:spcAft>
                <a:spcPts val="0"/>
              </a:spcAft>
              <a:buFont typeface="Wingdings" pitchFamily="2" charset="2"/>
              <a:buChar char="ü"/>
              <a:defRPr/>
            </a:pPr>
            <a:r>
              <a:rPr lang="en-GB" altLang="en-US" b="1" dirty="0"/>
              <a:t>158.128.1.108:25</a:t>
            </a:r>
          </a:p>
          <a:p>
            <a:pPr fontAlgn="auto">
              <a:spcAft>
                <a:spcPts val="0"/>
              </a:spcAft>
              <a:buFont typeface="Wingdings" pitchFamily="2" charset="2"/>
              <a:buChar char="ü"/>
              <a:defRPr/>
            </a:pPr>
            <a:r>
              <a:rPr lang="en-GB" altLang="en-US" dirty="0"/>
              <a:t>the for octet before colon is the IP address</a:t>
            </a:r>
          </a:p>
          <a:p>
            <a:pPr fontAlgn="auto">
              <a:spcAft>
                <a:spcPts val="0"/>
              </a:spcAft>
              <a:buFont typeface="Wingdings" pitchFamily="2" charset="2"/>
              <a:buChar char="ü"/>
              <a:defRPr/>
            </a:pPr>
            <a:r>
              <a:rPr lang="en-GB" altLang="en-US" dirty="0"/>
              <a:t>The number of colon (25) is the port number </a:t>
            </a:r>
          </a:p>
          <a:p>
            <a:pPr fontAlgn="auto">
              <a:spcAft>
                <a:spcPts val="0"/>
              </a:spcAft>
              <a:buFont typeface="Wingdings" pitchFamily="2" charset="2"/>
              <a:buChar char="ü"/>
              <a:defRPr/>
            </a:pPr>
            <a:r>
              <a:rPr lang="en-US" b="1" dirty="0"/>
              <a:t>16</a:t>
            </a:r>
            <a:r>
              <a:rPr lang="en-US" dirty="0"/>
              <a:t>-bit integer, so </a:t>
            </a:r>
            <a:r>
              <a:rPr lang="en-US" b="1" dirty="0"/>
              <a:t>65535</a:t>
            </a:r>
            <a:r>
              <a:rPr lang="en-US" dirty="0"/>
              <a:t>.</a:t>
            </a:r>
            <a:endParaRPr lang="en-US" altLang="en-US" dirty="0"/>
          </a:p>
        </p:txBody>
      </p:sp>
      <p:sp>
        <p:nvSpPr>
          <p:cNvPr id="2" name="TextBox 1">
            <a:extLst>
              <a:ext uri="{FF2B5EF4-FFF2-40B4-BE49-F238E27FC236}">
                <a16:creationId xmlns:a16="http://schemas.microsoft.com/office/drawing/2014/main" id="{BF98A7B0-5EAD-F245-BC2B-7244378F611F}"/>
              </a:ext>
            </a:extLst>
          </p:cNvPr>
          <p:cNvSpPr txBox="1"/>
          <p:nvPr/>
        </p:nvSpPr>
        <p:spPr>
          <a:xfrm>
            <a:off x="6477000" y="1143000"/>
            <a:ext cx="2032992" cy="1200329"/>
          </a:xfrm>
          <a:prstGeom prst="rect">
            <a:avLst/>
          </a:prstGeom>
          <a:noFill/>
        </p:spPr>
        <p:txBody>
          <a:bodyPr wrap="none" rtlCol="0">
            <a:spAutoFit/>
          </a:bodyPr>
          <a:lstStyle/>
          <a:p>
            <a:r>
              <a:rPr lang="en-US" dirty="0"/>
              <a:t>Default Port:1-1024</a:t>
            </a:r>
          </a:p>
          <a:p>
            <a:endParaRPr lang="en-US" dirty="0"/>
          </a:p>
          <a:p>
            <a:r>
              <a:rPr lang="en-US" dirty="0"/>
              <a:t>Ping: 7</a:t>
            </a:r>
          </a:p>
          <a:p>
            <a:r>
              <a:rPr lang="en-US" dirty="0"/>
              <a:t>DHCP: 68</a:t>
            </a:r>
          </a:p>
        </p:txBody>
      </p:sp>
    </p:spTree>
    <p:extLst>
      <p:ext uri="{BB962C8B-B14F-4D97-AF65-F5344CB8AC3E}">
        <p14:creationId xmlns:p14="http://schemas.microsoft.com/office/powerpoint/2010/main" val="3690147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E8A82427-5154-9741-9924-2E4FBE59D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057400"/>
            <a:ext cx="88868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4">
            <a:extLst>
              <a:ext uri="{FF2B5EF4-FFF2-40B4-BE49-F238E27FC236}">
                <a16:creationId xmlns:a16="http://schemas.microsoft.com/office/drawing/2014/main" id="{972C4625-876F-A04C-B474-7B66BDDB097E}"/>
              </a:ext>
            </a:extLst>
          </p:cNvPr>
          <p:cNvSpPr txBox="1">
            <a:spLocks noChangeArrowheads="1"/>
          </p:cNvSpPr>
          <p:nvPr/>
        </p:nvSpPr>
        <p:spPr bwMode="auto">
          <a:xfrm>
            <a:off x="2282608" y="152400"/>
            <a:ext cx="46803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err="1">
                <a:latin typeface="Times New Roman" panose="02020603050405020304" pitchFamily="18" charset="0"/>
              </a:rPr>
              <a:t>Netid</a:t>
            </a:r>
            <a:r>
              <a:rPr lang="en-US" altLang="en-US" sz="4400" b="1" cap="small" dirty="0">
                <a:latin typeface="Times New Roman" panose="02020603050405020304" pitchFamily="18" charset="0"/>
              </a:rPr>
              <a:t> and </a:t>
            </a:r>
            <a:r>
              <a:rPr lang="en-US" altLang="en-US" sz="4400" b="1" cap="small" dirty="0" err="1">
                <a:latin typeface="Times New Roman" panose="02020603050405020304" pitchFamily="18" charset="0"/>
              </a:rPr>
              <a:t>hostid</a:t>
            </a:r>
            <a:endParaRPr lang="en-US" altLang="en-US" sz="4400" b="1" cap="small" dirty="0">
              <a:latin typeface="Times New Roman" panose="02020603050405020304" pitchFamily="18" charset="0"/>
            </a:endParaRPr>
          </a:p>
        </p:txBody>
      </p:sp>
    </p:spTree>
    <p:extLst>
      <p:ext uri="{BB962C8B-B14F-4D97-AF65-F5344CB8AC3E}">
        <p14:creationId xmlns:p14="http://schemas.microsoft.com/office/powerpoint/2010/main" val="1404462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C44D4-CD8D-424D-AD31-1AE7B9DC21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288"/>
          <a:stretch/>
        </p:blipFill>
        <p:spPr bwMode="auto">
          <a:xfrm>
            <a:off x="1295400" y="1846618"/>
            <a:ext cx="7081200" cy="7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DCB9C2B-7C13-B94A-B01D-83EB38991E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378"/>
          <a:stretch/>
        </p:blipFill>
        <p:spPr bwMode="auto">
          <a:xfrm>
            <a:off x="1371600" y="2702752"/>
            <a:ext cx="7081200" cy="83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54B90954-A300-2C42-AB55-A50C375AF6C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8759"/>
          <a:stretch/>
        </p:blipFill>
        <p:spPr bwMode="auto">
          <a:xfrm>
            <a:off x="1295400" y="990600"/>
            <a:ext cx="7081200" cy="85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lowchart: Magnetic Disk 4"/>
          <p:cNvSpPr/>
          <p:nvPr/>
        </p:nvSpPr>
        <p:spPr>
          <a:xfrm>
            <a:off x="3699164" y="4800600"/>
            <a:ext cx="1600200" cy="457200"/>
          </a:xfrm>
          <a:prstGeom prst="flowChartMagneticDisk">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Router</a:t>
            </a:r>
            <a:endParaRPr lang="en-US" dirty="0">
              <a:solidFill>
                <a:srgbClr val="FF0000"/>
              </a:solidFill>
            </a:endParaRPr>
          </a:p>
        </p:txBody>
      </p:sp>
      <p:sp>
        <p:nvSpPr>
          <p:cNvPr id="7" name="Down Arrow 6"/>
          <p:cNvSpPr/>
          <p:nvPr/>
        </p:nvSpPr>
        <p:spPr>
          <a:xfrm rot="16200000">
            <a:off x="1752600" y="3352800"/>
            <a:ext cx="609600" cy="335280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5299364" y="4038600"/>
            <a:ext cx="2320636" cy="9906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299364" y="5029200"/>
            <a:ext cx="2320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299364" y="5029200"/>
            <a:ext cx="2168236" cy="1143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380999" y="5432388"/>
            <a:ext cx="3276600" cy="1124966"/>
          </a:xfrm>
          <a:prstGeom prst="rect">
            <a:avLst/>
          </a:prstGeom>
          <a:ln>
            <a:solidFill>
              <a:schemeClr val="accent1"/>
            </a:solidFill>
          </a:ln>
        </p:spPr>
      </p:pic>
      <p:sp>
        <p:nvSpPr>
          <p:cNvPr id="2" name="TextBox 1"/>
          <p:cNvSpPr txBox="1"/>
          <p:nvPr/>
        </p:nvSpPr>
        <p:spPr>
          <a:xfrm rot="20272071">
            <a:off x="5472104" y="4209343"/>
            <a:ext cx="1568058" cy="369332"/>
          </a:xfrm>
          <a:prstGeom prst="rect">
            <a:avLst/>
          </a:prstGeom>
          <a:noFill/>
        </p:spPr>
        <p:txBody>
          <a:bodyPr wrap="none" rtlCol="0">
            <a:spAutoFit/>
          </a:bodyPr>
          <a:lstStyle/>
          <a:p>
            <a:r>
              <a:rPr lang="en-US" spc="600" dirty="0" smtClean="0">
                <a:effectLst>
                  <a:glow rad="228600">
                    <a:schemeClr val="accent2">
                      <a:satMod val="175000"/>
                      <a:alpha val="40000"/>
                    </a:schemeClr>
                  </a:glow>
                </a:effectLst>
              </a:rPr>
              <a:t>73.X.X.X</a:t>
            </a:r>
            <a:endParaRPr lang="en-US" spc="600" dirty="0">
              <a:effectLst>
                <a:glow rad="228600">
                  <a:schemeClr val="accent2">
                    <a:satMod val="175000"/>
                    <a:alpha val="40000"/>
                  </a:schemeClr>
                </a:glow>
              </a:effectLst>
            </a:endParaRPr>
          </a:p>
        </p:txBody>
      </p:sp>
    </p:spTree>
    <p:extLst>
      <p:ext uri="{BB962C8B-B14F-4D97-AF65-F5344CB8AC3E}">
        <p14:creationId xmlns:p14="http://schemas.microsoft.com/office/powerpoint/2010/main" val="21998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a:extLst>
              <a:ext uri="{FF2B5EF4-FFF2-40B4-BE49-F238E27FC236}">
                <a16:creationId xmlns:a16="http://schemas.microsoft.com/office/drawing/2014/main" id="{9D63DEDA-23CC-2248-9427-DF18EE394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4" y="1420813"/>
            <a:ext cx="7870825"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4">
            <a:extLst>
              <a:ext uri="{FF2B5EF4-FFF2-40B4-BE49-F238E27FC236}">
                <a16:creationId xmlns:a16="http://schemas.microsoft.com/office/drawing/2014/main" id="{BD020758-9794-DA4B-B2D8-33FCBA767BC2}"/>
              </a:ext>
            </a:extLst>
          </p:cNvPr>
          <p:cNvSpPr txBox="1">
            <a:spLocks noChangeArrowheads="1"/>
          </p:cNvSpPr>
          <p:nvPr/>
        </p:nvSpPr>
        <p:spPr bwMode="auto">
          <a:xfrm>
            <a:off x="2302191" y="117972"/>
            <a:ext cx="48983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Times New Roman" panose="02020603050405020304" pitchFamily="18" charset="0"/>
              </a:rPr>
              <a:t>Blocks in class A</a:t>
            </a:r>
          </a:p>
        </p:txBody>
      </p:sp>
    </p:spTree>
    <p:extLst>
      <p:ext uri="{BB962C8B-B14F-4D97-AF65-F5344CB8AC3E}">
        <p14:creationId xmlns:p14="http://schemas.microsoft.com/office/powerpoint/2010/main" val="3431418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4CA28A8E-EE42-6E47-B636-5DA937DBC58D}"/>
              </a:ext>
            </a:extLst>
          </p:cNvPr>
          <p:cNvSpPr>
            <a:spLocks noChangeArrowheads="1"/>
          </p:cNvSpPr>
          <p:nvPr/>
        </p:nvSpPr>
        <p:spPr bwMode="auto">
          <a:xfrm>
            <a:off x="609600" y="2998788"/>
            <a:ext cx="7924800" cy="124777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Millions of class A addresses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are wasted. </a:t>
            </a:r>
          </a:p>
        </p:txBody>
      </p:sp>
      <p:pic>
        <p:nvPicPr>
          <p:cNvPr id="38914" name="Picture 3">
            <a:extLst>
              <a:ext uri="{FF2B5EF4-FFF2-40B4-BE49-F238E27FC236}">
                <a16:creationId xmlns:a16="http://schemas.microsoft.com/office/drawing/2014/main" id="{1EB3B425-FCD0-294E-97EC-3C8286654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34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122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a:extLst>
              <a:ext uri="{FF2B5EF4-FFF2-40B4-BE49-F238E27FC236}">
                <a16:creationId xmlns:a16="http://schemas.microsoft.com/office/drawing/2014/main" id="{C96519A3-14FB-7F41-9085-F1B229FC785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296988"/>
            <a:ext cx="776922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4">
            <a:extLst>
              <a:ext uri="{FF2B5EF4-FFF2-40B4-BE49-F238E27FC236}">
                <a16:creationId xmlns:a16="http://schemas.microsoft.com/office/drawing/2014/main" id="{3F558101-4C2C-874C-899D-4192ADD101B8}"/>
              </a:ext>
            </a:extLst>
          </p:cNvPr>
          <p:cNvSpPr txBox="1">
            <a:spLocks noChangeArrowheads="1"/>
          </p:cNvSpPr>
          <p:nvPr/>
        </p:nvSpPr>
        <p:spPr bwMode="auto">
          <a:xfrm>
            <a:off x="2119276" y="0"/>
            <a:ext cx="4899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Times New Roman" panose="02020603050405020304" pitchFamily="18" charset="0"/>
              </a:rPr>
              <a:t>Blocks in class B</a:t>
            </a:r>
          </a:p>
        </p:txBody>
      </p:sp>
      <p:pic>
        <p:nvPicPr>
          <p:cNvPr id="6" name="Picture 5">
            <a:extLst>
              <a:ext uri="{FF2B5EF4-FFF2-40B4-BE49-F238E27FC236}">
                <a16:creationId xmlns:a16="http://schemas.microsoft.com/office/drawing/2014/main" id="{93880378-A235-7340-8DFA-1D53FAABD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268" b="53381"/>
          <a:stretch/>
        </p:blipFill>
        <p:spPr bwMode="auto">
          <a:xfrm>
            <a:off x="762000" y="119607"/>
            <a:ext cx="70897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57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6E4EE69-3506-824A-862D-6F302A707B0C}"/>
              </a:ext>
            </a:extLst>
          </p:cNvPr>
          <p:cNvSpPr>
            <a:spLocks noChangeArrowheads="1"/>
          </p:cNvSpPr>
          <p:nvPr/>
        </p:nvSpPr>
        <p:spPr bwMode="auto">
          <a:xfrm>
            <a:off x="457200" y="2998788"/>
            <a:ext cx="7924800" cy="124777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Many class B addresses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are wasted.</a:t>
            </a:r>
          </a:p>
        </p:txBody>
      </p:sp>
      <p:pic>
        <p:nvPicPr>
          <p:cNvPr id="43010" name="Picture 3">
            <a:extLst>
              <a:ext uri="{FF2B5EF4-FFF2-40B4-BE49-F238E27FC236}">
                <a16:creationId xmlns:a16="http://schemas.microsoft.com/office/drawing/2014/main" id="{DA46D167-63FA-8645-AF52-8077468A8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34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93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29002634-A04B-664D-A5C2-286E304CD8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975" y="839788"/>
            <a:ext cx="776922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4">
            <a:extLst>
              <a:ext uri="{FF2B5EF4-FFF2-40B4-BE49-F238E27FC236}">
                <a16:creationId xmlns:a16="http://schemas.microsoft.com/office/drawing/2014/main" id="{1B35BF52-476C-0841-8DFC-6335B93651F0}"/>
              </a:ext>
            </a:extLst>
          </p:cNvPr>
          <p:cNvSpPr txBox="1">
            <a:spLocks noChangeArrowheads="1"/>
          </p:cNvSpPr>
          <p:nvPr/>
        </p:nvSpPr>
        <p:spPr bwMode="auto">
          <a:xfrm>
            <a:off x="2108809" y="70347"/>
            <a:ext cx="49295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Times New Roman" panose="02020603050405020304" pitchFamily="18" charset="0"/>
              </a:rPr>
              <a:t>Blocks in class C</a:t>
            </a:r>
          </a:p>
        </p:txBody>
      </p:sp>
      <p:pic>
        <p:nvPicPr>
          <p:cNvPr id="6" name="Picture 5">
            <a:extLst>
              <a:ext uri="{FF2B5EF4-FFF2-40B4-BE49-F238E27FC236}">
                <a16:creationId xmlns:a16="http://schemas.microsoft.com/office/drawing/2014/main" id="{DD43D0DD-E9C1-C044-9BD5-078CF9702F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803" b="33846"/>
          <a:stretch/>
        </p:blipFill>
        <p:spPr bwMode="auto">
          <a:xfrm>
            <a:off x="762000" y="189954"/>
            <a:ext cx="70897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9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97A78EC-BEC7-6F4E-8686-1AC7EFCF3795}"/>
              </a:ext>
            </a:extLst>
          </p:cNvPr>
          <p:cNvSpPr>
            <a:spLocks noChangeArrowheads="1"/>
          </p:cNvSpPr>
          <p:nvPr/>
        </p:nvSpPr>
        <p:spPr bwMode="auto">
          <a:xfrm>
            <a:off x="609600" y="1974850"/>
            <a:ext cx="8077200" cy="234632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The number of addresses in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 class C block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is smaller than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the needs of most organizations. </a:t>
            </a:r>
          </a:p>
        </p:txBody>
      </p:sp>
      <p:pic>
        <p:nvPicPr>
          <p:cNvPr id="47106" name="Picture 3">
            <a:extLst>
              <a:ext uri="{FF2B5EF4-FFF2-40B4-BE49-F238E27FC236}">
                <a16:creationId xmlns:a16="http://schemas.microsoft.com/office/drawing/2014/main" id="{8EFD6779-5971-B845-A088-E85BEE654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28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598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CC7DCD39-4F6E-BA41-9248-4FD20C863037}"/>
              </a:ext>
            </a:extLst>
          </p:cNvPr>
          <p:cNvSpPr>
            <a:spLocks noChangeArrowheads="1"/>
          </p:cNvSpPr>
          <p:nvPr/>
        </p:nvSpPr>
        <p:spPr bwMode="auto">
          <a:xfrm>
            <a:off x="838200" y="1974850"/>
            <a:ext cx="7467600" cy="234632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Class D addresses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are used for multicasting;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there is only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one block in this class.</a:t>
            </a:r>
          </a:p>
        </p:txBody>
      </p:sp>
      <p:pic>
        <p:nvPicPr>
          <p:cNvPr id="49154" name="Picture 3">
            <a:extLst>
              <a:ext uri="{FF2B5EF4-FFF2-40B4-BE49-F238E27FC236}">
                <a16:creationId xmlns:a16="http://schemas.microsoft.com/office/drawing/2014/main" id="{28DE9190-83E7-8042-B92B-8AD7CEE7C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28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144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small" dirty="0" smtClean="0"/>
              <a:t>The Story</a:t>
            </a:r>
            <a:endParaRPr lang="en-US" cap="small" dirty="0"/>
          </a:p>
        </p:txBody>
      </p:sp>
      <p:pic>
        <p:nvPicPr>
          <p:cNvPr id="5" name="Content Placeholder 4">
            <a:extLst>
              <a:ext uri="{FF2B5EF4-FFF2-40B4-BE49-F238E27FC236}">
                <a16:creationId xmlns:a16="http://schemas.microsoft.com/office/drawing/2014/main" id="{88CC14B0-C92A-1342-9523-5E0D644992A0}"/>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43345" y="2012949"/>
            <a:ext cx="5540402" cy="4525963"/>
          </a:xfrm>
          <a:prstGeom prst="rect">
            <a:avLst/>
          </a:prstGeom>
        </p:spPr>
      </p:pic>
      <p:pic>
        <p:nvPicPr>
          <p:cNvPr id="6" name="Picture 5"/>
          <p:cNvPicPr>
            <a:picLocks noChangeAspect="1"/>
          </p:cNvPicPr>
          <p:nvPr/>
        </p:nvPicPr>
        <p:blipFill>
          <a:blip r:embed="rId3"/>
          <a:stretch>
            <a:fillRect/>
          </a:stretch>
        </p:blipFill>
        <p:spPr>
          <a:xfrm>
            <a:off x="228600" y="2013497"/>
            <a:ext cx="5638800" cy="1935988"/>
          </a:xfrm>
          <a:prstGeom prst="rect">
            <a:avLst/>
          </a:prstGeom>
          <a:ln>
            <a:solidFill>
              <a:schemeClr val="accent1"/>
            </a:solidFill>
          </a:ln>
        </p:spPr>
      </p:pic>
      <p:pic>
        <p:nvPicPr>
          <p:cNvPr id="7" name="Picture 6">
            <a:extLst>
              <a:ext uri="{FF2B5EF4-FFF2-40B4-BE49-F238E27FC236}">
                <a16:creationId xmlns:a16="http://schemas.microsoft.com/office/drawing/2014/main" id="{D9815A10-67E2-1643-A1AF-AB537404A7F5}"/>
              </a:ext>
            </a:extLst>
          </p:cNvPr>
          <p:cNvPicPr>
            <a:picLocks noChangeAspect="1"/>
          </p:cNvPicPr>
          <p:nvPr/>
        </p:nvPicPr>
        <p:blipFill>
          <a:blip r:embed="rId4"/>
          <a:stretch>
            <a:fillRect/>
          </a:stretch>
        </p:blipFill>
        <p:spPr>
          <a:xfrm>
            <a:off x="228600" y="3948937"/>
            <a:ext cx="7239000" cy="1779837"/>
          </a:xfrm>
          <a:prstGeom prst="rect">
            <a:avLst/>
          </a:prstGeom>
          <a:ln>
            <a:solidFill>
              <a:srgbClr val="FF0000"/>
            </a:solidFill>
          </a:ln>
        </p:spPr>
      </p:pic>
    </p:spTree>
    <p:extLst>
      <p:ext uri="{BB962C8B-B14F-4D97-AF65-F5344CB8AC3E}">
        <p14:creationId xmlns:p14="http://schemas.microsoft.com/office/powerpoint/2010/main" val="121709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818A107F-35DB-8B4F-9C51-C24AFA412F35}"/>
              </a:ext>
            </a:extLst>
          </p:cNvPr>
          <p:cNvSpPr>
            <a:spLocks noChangeArrowheads="1"/>
          </p:cNvSpPr>
          <p:nvPr/>
        </p:nvSpPr>
        <p:spPr bwMode="auto">
          <a:xfrm>
            <a:off x="838200" y="2432050"/>
            <a:ext cx="7391400" cy="1797050"/>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Class E addresses are reserved</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for special purposes;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most of the block is wasted. </a:t>
            </a:r>
          </a:p>
        </p:txBody>
      </p:sp>
      <p:pic>
        <p:nvPicPr>
          <p:cNvPr id="51202" name="Picture 3">
            <a:extLst>
              <a:ext uri="{FF2B5EF4-FFF2-40B4-BE49-F238E27FC236}">
                <a16:creationId xmlns:a16="http://schemas.microsoft.com/office/drawing/2014/main" id="{49420DA7-2F7D-7A44-B6B5-EB2A98681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00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009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7B3B1FF-517F-0C43-98CB-C5290DA1A740}"/>
              </a:ext>
            </a:extLst>
          </p:cNvPr>
          <p:cNvSpPr>
            <a:spLocks noChangeArrowheads="1"/>
          </p:cNvSpPr>
          <p:nvPr/>
        </p:nvSpPr>
        <p:spPr bwMode="auto">
          <a:xfrm>
            <a:off x="381000" y="381000"/>
            <a:ext cx="5029200" cy="762000"/>
          </a:xfrm>
          <a:prstGeom prst="rect">
            <a:avLst/>
          </a:prstGeom>
          <a:noFill/>
          <a:ln w="9525">
            <a:noFill/>
            <a:miter lim="800000"/>
            <a:headEnd/>
            <a:tailEnd/>
          </a:ln>
          <a:effectLst/>
        </p:spPr>
        <p:txBody>
          <a:bodyPr>
            <a:spAutoFit/>
          </a:bodyPr>
          <a:lstStyle/>
          <a:p>
            <a:pPr eaLnBrk="1" hangingPunct="1">
              <a:spcBef>
                <a:spcPct val="50000"/>
              </a:spcBef>
              <a:defRPr/>
            </a:pPr>
            <a:r>
              <a:rPr lang="en-US" sz="4400" b="1">
                <a:solidFill>
                  <a:srgbClr val="FF3300"/>
                </a:solidFill>
                <a:effectLst>
                  <a:outerShdw blurRad="38100" dist="38100" dir="2700000" algn="tl">
                    <a:srgbClr val="C0C0C0"/>
                  </a:outerShdw>
                </a:effectLst>
                <a:latin typeface="Times" charset="0"/>
              </a:rPr>
              <a:t>Network Addresses</a:t>
            </a:r>
          </a:p>
        </p:txBody>
      </p:sp>
      <p:sp>
        <p:nvSpPr>
          <p:cNvPr id="53250" name="Rectangle 3">
            <a:extLst>
              <a:ext uri="{FF2B5EF4-FFF2-40B4-BE49-F238E27FC236}">
                <a16:creationId xmlns:a16="http://schemas.microsoft.com/office/drawing/2014/main" id="{31287DAB-C146-9B46-9ADB-6176348B9518}"/>
              </a:ext>
            </a:extLst>
          </p:cNvPr>
          <p:cNvSpPr>
            <a:spLocks noChangeArrowheads="1"/>
          </p:cNvSpPr>
          <p:nvPr/>
        </p:nvSpPr>
        <p:spPr bwMode="auto">
          <a:xfrm>
            <a:off x="838200" y="2057400"/>
            <a:ext cx="8001000" cy="636588"/>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buClrTx/>
              <a:buFontTx/>
              <a:buNone/>
            </a:pPr>
            <a:r>
              <a:rPr lang="en-US" altLang="en-US" sz="3200" dirty="0">
                <a:latin typeface="Times" pitchFamily="2" charset="0"/>
              </a:rPr>
              <a:t>The network address is the first address.</a:t>
            </a:r>
          </a:p>
        </p:txBody>
      </p:sp>
      <p:sp>
        <p:nvSpPr>
          <p:cNvPr id="53251" name="Rectangle 4">
            <a:extLst>
              <a:ext uri="{FF2B5EF4-FFF2-40B4-BE49-F238E27FC236}">
                <a16:creationId xmlns:a16="http://schemas.microsoft.com/office/drawing/2014/main" id="{85B25E4B-FBE1-664F-9462-C5C11BCD1B67}"/>
              </a:ext>
            </a:extLst>
          </p:cNvPr>
          <p:cNvSpPr>
            <a:spLocks noChangeArrowheads="1"/>
          </p:cNvSpPr>
          <p:nvPr/>
        </p:nvSpPr>
        <p:spPr bwMode="auto">
          <a:xfrm>
            <a:off x="838200" y="2895600"/>
            <a:ext cx="8001000" cy="1123950"/>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buClrTx/>
              <a:buFontTx/>
              <a:buNone/>
            </a:pPr>
            <a:r>
              <a:rPr lang="en-US" altLang="en-US" sz="3200" dirty="0">
                <a:latin typeface="Times" pitchFamily="2" charset="0"/>
              </a:rPr>
              <a:t>The network address defines the network to the rest of the Internet. </a:t>
            </a:r>
          </a:p>
        </p:txBody>
      </p:sp>
      <p:sp>
        <p:nvSpPr>
          <p:cNvPr id="53252" name="Rectangle 5">
            <a:extLst>
              <a:ext uri="{FF2B5EF4-FFF2-40B4-BE49-F238E27FC236}">
                <a16:creationId xmlns:a16="http://schemas.microsoft.com/office/drawing/2014/main" id="{BA40BAD4-06A8-7F42-A699-BDC4194C2581}"/>
              </a:ext>
            </a:extLst>
          </p:cNvPr>
          <p:cNvSpPr>
            <a:spLocks noChangeArrowheads="1"/>
          </p:cNvSpPr>
          <p:nvPr/>
        </p:nvSpPr>
        <p:spPr bwMode="auto">
          <a:xfrm>
            <a:off x="838200" y="4191000"/>
            <a:ext cx="8001000" cy="1611313"/>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buClrTx/>
              <a:buFontTx/>
              <a:buNone/>
            </a:pPr>
            <a:r>
              <a:rPr lang="en-US" altLang="en-US" sz="3200">
                <a:latin typeface="Times" pitchFamily="2" charset="0"/>
              </a:rPr>
              <a:t>Given the network address, we can find the class of the address, the block, and the range of the addresses in the block</a:t>
            </a:r>
          </a:p>
        </p:txBody>
      </p:sp>
    </p:spTree>
    <p:extLst>
      <p:ext uri="{BB962C8B-B14F-4D97-AF65-F5344CB8AC3E}">
        <p14:creationId xmlns:p14="http://schemas.microsoft.com/office/powerpoint/2010/main" val="2251311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642895FA-749F-0142-90F2-16078DDCEBFB}"/>
              </a:ext>
            </a:extLst>
          </p:cNvPr>
          <p:cNvSpPr>
            <a:spLocks noChangeArrowheads="1"/>
          </p:cNvSpPr>
          <p:nvPr/>
        </p:nvSpPr>
        <p:spPr bwMode="auto">
          <a:xfrm>
            <a:off x="533400" y="2057400"/>
            <a:ext cx="8001000" cy="2895600"/>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In classful addressing,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the network address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(the first address in the block)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is the one that is assigned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to the organization. </a:t>
            </a:r>
          </a:p>
        </p:txBody>
      </p:sp>
      <p:pic>
        <p:nvPicPr>
          <p:cNvPr id="55298" name="Picture 3">
            <a:extLst>
              <a:ext uri="{FF2B5EF4-FFF2-40B4-BE49-F238E27FC236}">
                <a16:creationId xmlns:a16="http://schemas.microsoft.com/office/drawing/2014/main" id="{1A3C22C3-186B-F149-A74C-D594993D8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6912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610EF34A-40EF-0642-B827-E3BE504B696E}"/>
              </a:ext>
            </a:extLst>
          </p:cNvPr>
          <p:cNvSpPr>
            <a:spLocks noChangeArrowheads="1"/>
          </p:cNvSpPr>
          <p:nvPr/>
        </p:nvSpPr>
        <p:spPr bwMode="auto">
          <a:xfrm>
            <a:off x="2232025" y="152400"/>
            <a:ext cx="5029200" cy="762000"/>
          </a:xfrm>
          <a:prstGeom prst="rect">
            <a:avLst/>
          </a:prstGeom>
          <a:noFill/>
          <a:ln w="9525">
            <a:noFill/>
            <a:miter lim="800000"/>
            <a:headEnd/>
            <a:tailEnd/>
          </a:ln>
          <a:effectLst/>
        </p:spPr>
        <p:txBody>
          <a:bodyPr>
            <a:spAutoFit/>
          </a:bodyPr>
          <a:lstStyle/>
          <a:p>
            <a:pPr algn="ctr" eaLnBrk="1" hangingPunct="1">
              <a:spcBef>
                <a:spcPct val="50000"/>
              </a:spcBef>
              <a:defRPr/>
            </a:pPr>
            <a:r>
              <a:rPr lang="en-US" sz="4400" b="1" cap="small" dirty="0">
                <a:effectLst>
                  <a:outerShdw blurRad="38100" dist="38100" dir="2700000" algn="tl">
                    <a:srgbClr val="C0C0C0"/>
                  </a:outerShdw>
                </a:effectLst>
                <a:latin typeface="Times" charset="0"/>
              </a:rPr>
              <a:t>Mask </a:t>
            </a:r>
          </a:p>
        </p:txBody>
      </p:sp>
      <p:sp>
        <p:nvSpPr>
          <p:cNvPr id="30723" name="Rectangle 6">
            <a:extLst>
              <a:ext uri="{FF2B5EF4-FFF2-40B4-BE49-F238E27FC236}">
                <a16:creationId xmlns:a16="http://schemas.microsoft.com/office/drawing/2014/main" id="{C9FE497D-B6C0-F743-98BB-109CA42C4838}"/>
              </a:ext>
            </a:extLst>
          </p:cNvPr>
          <p:cNvSpPr>
            <a:spLocks noGrp="1" noChangeArrowheads="1"/>
          </p:cNvSpPr>
          <p:nvPr>
            <p:ph sz="quarter" idx="13"/>
          </p:nvPr>
        </p:nvSpPr>
        <p:spPr>
          <a:xfrm>
            <a:off x="900112" y="1600200"/>
            <a:ext cx="7693025" cy="3724275"/>
          </a:xfrm>
          <a:ln w="57150">
            <a:solidFill>
              <a:schemeClr val="accent2"/>
            </a:solidFill>
            <a:miter lim="800000"/>
            <a:headEnd/>
            <a:tailEnd/>
          </a:ln>
        </p:spPr>
        <p:txBody>
          <a:bodyPr/>
          <a:lstStyle/>
          <a:p>
            <a:pPr algn="just" fontAlgn="auto">
              <a:spcBef>
                <a:spcPct val="50000"/>
              </a:spcBef>
              <a:spcAft>
                <a:spcPts val="0"/>
              </a:spcAft>
              <a:buClrTx/>
              <a:buFontTx/>
              <a:buChar char="•"/>
              <a:defRPr/>
            </a:pPr>
            <a:r>
              <a:rPr lang="en-US" altLang="en-US" dirty="0"/>
              <a:t>A mask is a 32-bit binary number.</a:t>
            </a:r>
          </a:p>
          <a:p>
            <a:pPr algn="just" fontAlgn="auto">
              <a:spcBef>
                <a:spcPct val="50000"/>
              </a:spcBef>
              <a:spcAft>
                <a:spcPts val="0"/>
              </a:spcAft>
              <a:buClrTx/>
              <a:buFontTx/>
              <a:buChar char="•"/>
              <a:defRPr/>
            </a:pPr>
            <a:r>
              <a:rPr lang="en-US" altLang="en-US" dirty="0"/>
              <a:t>The mask  is </a:t>
            </a:r>
            <a:r>
              <a:rPr lang="en-US" altLang="en-US" dirty="0" err="1">
                <a:solidFill>
                  <a:srgbClr val="FF3300"/>
                </a:solidFill>
              </a:rPr>
              <a:t>ANDeD</a:t>
            </a:r>
            <a:r>
              <a:rPr lang="en-US" altLang="en-US" dirty="0"/>
              <a:t>  with  IP address to get</a:t>
            </a:r>
          </a:p>
          <a:p>
            <a:pPr lvl="1" algn="just" fontAlgn="auto">
              <a:spcBef>
                <a:spcPct val="50000"/>
              </a:spcBef>
              <a:spcAft>
                <a:spcPts val="0"/>
              </a:spcAft>
              <a:buClrTx/>
              <a:buFontTx/>
              <a:buChar char="•"/>
              <a:defRPr/>
            </a:pPr>
            <a:r>
              <a:rPr lang="en-US" altLang="en-US" dirty="0"/>
              <a:t>The block address (Network address) </a:t>
            </a:r>
          </a:p>
          <a:p>
            <a:pPr lvl="1" algn="just" fontAlgn="auto">
              <a:spcBef>
                <a:spcPct val="50000"/>
              </a:spcBef>
              <a:spcAft>
                <a:spcPts val="0"/>
              </a:spcAft>
              <a:buClrTx/>
              <a:buFontTx/>
              <a:buChar char="•"/>
              <a:defRPr/>
            </a:pPr>
            <a:r>
              <a:rPr lang="en-GB" altLang="en-US" dirty="0"/>
              <a:t> </a:t>
            </a:r>
            <a:r>
              <a:rPr lang="en-GB" altLang="en-US" dirty="0">
                <a:solidFill>
                  <a:srgbClr val="FF3300"/>
                </a:solidFill>
              </a:rPr>
              <a:t>Mask And IP address = Block Address</a:t>
            </a:r>
            <a:endParaRPr lang="en-US" altLang="en-US" dirty="0">
              <a:solidFill>
                <a:srgbClr val="FF3300"/>
              </a:solidFill>
            </a:endParaRPr>
          </a:p>
          <a:p>
            <a:pPr algn="just" fontAlgn="auto">
              <a:spcBef>
                <a:spcPct val="50000"/>
              </a:spcBef>
              <a:spcAft>
                <a:spcPts val="0"/>
              </a:spcAft>
              <a:buClrTx/>
              <a:buFontTx/>
              <a:buNone/>
              <a:defRPr/>
            </a:pPr>
            <a:endParaRPr lang="en-US" altLang="en-US" dirty="0">
              <a:solidFill>
                <a:srgbClr val="FF3300"/>
              </a:solidFill>
            </a:endParaRPr>
          </a:p>
        </p:txBody>
      </p:sp>
    </p:spTree>
    <p:extLst>
      <p:ext uri="{BB962C8B-B14F-4D97-AF65-F5344CB8AC3E}">
        <p14:creationId xmlns:p14="http://schemas.microsoft.com/office/powerpoint/2010/main" val="1250289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a:extLst>
              <a:ext uri="{FF2B5EF4-FFF2-40B4-BE49-F238E27FC236}">
                <a16:creationId xmlns:a16="http://schemas.microsoft.com/office/drawing/2014/main" id="{88AABB30-E1CD-2B41-8F99-CC40B6F614A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2813" y="1752600"/>
            <a:ext cx="7011987"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4">
            <a:extLst>
              <a:ext uri="{FF2B5EF4-FFF2-40B4-BE49-F238E27FC236}">
                <a16:creationId xmlns:a16="http://schemas.microsoft.com/office/drawing/2014/main" id="{84F535BF-A9A6-1D48-AE8F-77834E4A3881}"/>
              </a:ext>
            </a:extLst>
          </p:cNvPr>
          <p:cNvSpPr txBox="1">
            <a:spLocks noChangeArrowheads="1"/>
          </p:cNvSpPr>
          <p:nvPr/>
        </p:nvSpPr>
        <p:spPr bwMode="auto">
          <a:xfrm>
            <a:off x="3203575" y="908050"/>
            <a:ext cx="313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3200" b="1">
                <a:solidFill>
                  <a:schemeClr val="accent2"/>
                </a:solidFill>
                <a:latin typeface="Times New Roman" panose="02020603050405020304" pitchFamily="18" charset="0"/>
              </a:rPr>
              <a:t>Masking concept</a:t>
            </a:r>
          </a:p>
        </p:txBody>
      </p:sp>
    </p:spTree>
    <p:extLst>
      <p:ext uri="{BB962C8B-B14F-4D97-AF65-F5344CB8AC3E}">
        <p14:creationId xmlns:p14="http://schemas.microsoft.com/office/powerpoint/2010/main" val="1055251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a:extLst>
              <a:ext uri="{FF2B5EF4-FFF2-40B4-BE49-F238E27FC236}">
                <a16:creationId xmlns:a16="http://schemas.microsoft.com/office/drawing/2014/main" id="{3BEAEDE9-1155-6441-918B-139618B143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450" y="2543175"/>
            <a:ext cx="7783513"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4">
            <a:extLst>
              <a:ext uri="{FF2B5EF4-FFF2-40B4-BE49-F238E27FC236}">
                <a16:creationId xmlns:a16="http://schemas.microsoft.com/office/drawing/2014/main" id="{3CC9A52E-8227-1143-AC9F-B0B335D74E5B}"/>
              </a:ext>
            </a:extLst>
          </p:cNvPr>
          <p:cNvSpPr txBox="1">
            <a:spLocks noChangeArrowheads="1"/>
          </p:cNvSpPr>
          <p:nvPr/>
        </p:nvSpPr>
        <p:spPr bwMode="auto">
          <a:xfrm>
            <a:off x="3348038" y="908050"/>
            <a:ext cx="2836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3200" b="1">
                <a:solidFill>
                  <a:schemeClr val="accent2"/>
                </a:solidFill>
                <a:latin typeface="Times New Roman" panose="02020603050405020304" pitchFamily="18" charset="0"/>
              </a:rPr>
              <a:t>AND operation</a:t>
            </a:r>
          </a:p>
        </p:txBody>
      </p:sp>
    </p:spTree>
    <p:extLst>
      <p:ext uri="{BB962C8B-B14F-4D97-AF65-F5344CB8AC3E}">
        <p14:creationId xmlns:p14="http://schemas.microsoft.com/office/powerpoint/2010/main" val="1817026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DC9555DA-EF54-184A-8394-D93FE799A2D4}"/>
              </a:ext>
            </a:extLst>
          </p:cNvPr>
          <p:cNvSpPr>
            <a:spLocks noChangeArrowheads="1"/>
          </p:cNvSpPr>
          <p:nvPr/>
        </p:nvSpPr>
        <p:spPr bwMode="auto">
          <a:xfrm>
            <a:off x="827088" y="1700213"/>
            <a:ext cx="8001000" cy="4543425"/>
          </a:xfrm>
          <a:prstGeom prst="rect">
            <a:avLst/>
          </a:prstGeom>
          <a:solidFill>
            <a:srgbClr val="99CCFF"/>
          </a:soli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000000"/>
                  </a:outerShdw>
                </a:effectLst>
                <a:latin typeface="Times" charset="0"/>
              </a:rPr>
              <a:t>The network address is the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beginning address of each block.</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 It can be found by applying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the default mask to</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any of the addresses in the block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(including itself).</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 It retains the </a:t>
            </a:r>
            <a:r>
              <a:rPr lang="en-US" sz="3600" b="1" i="1">
                <a:solidFill>
                  <a:srgbClr val="FF3300"/>
                </a:solidFill>
                <a:effectLst>
                  <a:outerShdw blurRad="38100" dist="38100" dir="2700000" algn="tl">
                    <a:srgbClr val="000000"/>
                  </a:outerShdw>
                </a:effectLst>
                <a:latin typeface="Times" charset="0"/>
              </a:rPr>
              <a:t>netid</a:t>
            </a:r>
            <a:r>
              <a:rPr lang="en-US" sz="3600" b="1" i="1">
                <a:effectLst>
                  <a:outerShdw blurRad="38100" dist="38100" dir="2700000" algn="tl">
                    <a:srgbClr val="000000"/>
                  </a:outerShdw>
                </a:effectLst>
                <a:latin typeface="Times" charset="0"/>
              </a:rPr>
              <a:t> of the block </a:t>
            </a:r>
            <a:br>
              <a:rPr lang="en-US" sz="3600" b="1" i="1">
                <a:effectLst>
                  <a:outerShdw blurRad="38100" dist="38100" dir="2700000" algn="tl">
                    <a:srgbClr val="000000"/>
                  </a:outerShdw>
                </a:effectLst>
                <a:latin typeface="Times" charset="0"/>
              </a:rPr>
            </a:br>
            <a:r>
              <a:rPr lang="en-US" sz="3600" b="1" i="1">
                <a:effectLst>
                  <a:outerShdw blurRad="38100" dist="38100" dir="2700000" algn="tl">
                    <a:srgbClr val="000000"/>
                  </a:outerShdw>
                </a:effectLst>
                <a:latin typeface="Times" charset="0"/>
              </a:rPr>
              <a:t>and sets the </a:t>
            </a:r>
            <a:r>
              <a:rPr lang="en-US" sz="3600" b="1" i="1">
                <a:solidFill>
                  <a:srgbClr val="FF3300"/>
                </a:solidFill>
                <a:effectLst>
                  <a:outerShdw blurRad="38100" dist="38100" dir="2700000" algn="tl">
                    <a:srgbClr val="000000"/>
                  </a:outerShdw>
                </a:effectLst>
                <a:latin typeface="Times" charset="0"/>
              </a:rPr>
              <a:t>hostid</a:t>
            </a:r>
            <a:r>
              <a:rPr lang="en-US" sz="3600" b="1" i="1">
                <a:effectLst>
                  <a:outerShdw blurRad="38100" dist="38100" dir="2700000" algn="tl">
                    <a:srgbClr val="000000"/>
                  </a:outerShdw>
                </a:effectLst>
                <a:latin typeface="Times" charset="0"/>
              </a:rPr>
              <a:t> to zero. </a:t>
            </a:r>
          </a:p>
        </p:txBody>
      </p:sp>
      <p:pic>
        <p:nvPicPr>
          <p:cNvPr id="63490" name="Picture 3">
            <a:extLst>
              <a:ext uri="{FF2B5EF4-FFF2-40B4-BE49-F238E27FC236}">
                <a16:creationId xmlns:a16="http://schemas.microsoft.com/office/drawing/2014/main" id="{F11F0EA3-F8C1-D541-B608-EA4B25BCB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92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a:extLst>
              <a:ext uri="{FF2B5EF4-FFF2-40B4-BE49-F238E27FC236}">
                <a16:creationId xmlns:a16="http://schemas.microsoft.com/office/drawing/2014/main" id="{DBD0DD48-1189-7E47-8862-72C021C02C07}"/>
              </a:ext>
            </a:extLst>
          </p:cNvPr>
          <p:cNvSpPr>
            <a:spLocks noGrp="1" noChangeArrowheads="1"/>
          </p:cNvSpPr>
          <p:nvPr>
            <p:ph type="title"/>
          </p:nvPr>
        </p:nvSpPr>
        <p:spPr/>
        <p:txBody>
          <a:bodyPr/>
          <a:lstStyle/>
          <a:p>
            <a:pPr fontAlgn="auto">
              <a:spcAft>
                <a:spcPts val="0"/>
              </a:spcAft>
              <a:defRPr/>
            </a:pPr>
            <a:r>
              <a:rPr lang="en-GB" altLang="en-US"/>
              <a:t>Default Mask</a:t>
            </a:r>
            <a:endParaRPr lang="en-US" altLang="en-US"/>
          </a:p>
        </p:txBody>
      </p:sp>
      <p:sp>
        <p:nvSpPr>
          <p:cNvPr id="34819" name="Rectangle 3">
            <a:extLst>
              <a:ext uri="{FF2B5EF4-FFF2-40B4-BE49-F238E27FC236}">
                <a16:creationId xmlns:a16="http://schemas.microsoft.com/office/drawing/2014/main" id="{F97C9F7A-EE53-9044-9123-E4AC4C3B517A}"/>
              </a:ext>
            </a:extLst>
          </p:cNvPr>
          <p:cNvSpPr>
            <a:spLocks noGrp="1" noChangeArrowheads="1"/>
          </p:cNvSpPr>
          <p:nvPr>
            <p:ph sz="quarter" idx="13"/>
          </p:nvPr>
        </p:nvSpPr>
        <p:spPr>
          <a:xfrm>
            <a:off x="685800" y="2366963"/>
            <a:ext cx="7772400" cy="3424237"/>
          </a:xfrm>
        </p:spPr>
        <p:txBody>
          <a:bodyPr/>
          <a:lstStyle/>
          <a:p>
            <a:pPr fontAlgn="auto">
              <a:spcAft>
                <a:spcPts val="0"/>
              </a:spcAft>
              <a:defRPr/>
            </a:pPr>
            <a:r>
              <a:rPr lang="en-GB" altLang="en-US"/>
              <a:t>Class A default mask is 255.0.0.0</a:t>
            </a:r>
          </a:p>
          <a:p>
            <a:pPr fontAlgn="auto">
              <a:spcAft>
                <a:spcPts val="0"/>
              </a:spcAft>
              <a:defRPr/>
            </a:pPr>
            <a:r>
              <a:rPr lang="en-GB" altLang="en-US"/>
              <a:t>Class B default mask is 255.255.0.0</a:t>
            </a:r>
          </a:p>
          <a:p>
            <a:pPr fontAlgn="auto">
              <a:spcAft>
                <a:spcPts val="0"/>
              </a:spcAft>
              <a:defRPr/>
            </a:pPr>
            <a:r>
              <a:rPr lang="en-GB" altLang="en-US"/>
              <a:t>Class C Default mask 255.255.255.0</a:t>
            </a:r>
          </a:p>
          <a:p>
            <a:pPr fontAlgn="auto">
              <a:spcAft>
                <a:spcPts val="0"/>
              </a:spcAft>
              <a:defRPr/>
            </a:pPr>
            <a:endParaRPr lang="en-US" altLang="en-US"/>
          </a:p>
        </p:txBody>
      </p:sp>
    </p:spTree>
    <p:extLst>
      <p:ext uri="{BB962C8B-B14F-4D97-AF65-F5344CB8AC3E}">
        <p14:creationId xmlns:p14="http://schemas.microsoft.com/office/powerpoint/2010/main" val="2810034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3">
            <a:extLst>
              <a:ext uri="{FF2B5EF4-FFF2-40B4-BE49-F238E27FC236}">
                <a16:creationId xmlns:a16="http://schemas.microsoft.com/office/drawing/2014/main" id="{BE4AC3AF-2873-3D4E-8BB3-5D74018BAB90}"/>
              </a:ext>
            </a:extLst>
          </p:cNvPr>
          <p:cNvSpPr txBox="1">
            <a:spLocks noChangeArrowheads="1"/>
          </p:cNvSpPr>
          <p:nvPr/>
        </p:nvSpPr>
        <p:spPr bwMode="auto">
          <a:xfrm>
            <a:off x="1289050" y="2209800"/>
            <a:ext cx="676116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ct val="0"/>
              </a:spcBef>
              <a:buClrTx/>
              <a:buFontTx/>
              <a:buNone/>
            </a:pPr>
            <a:r>
              <a:rPr lang="en-US" altLang="en-US" sz="6000" b="1" i="1">
                <a:solidFill>
                  <a:srgbClr val="FF0066"/>
                </a:solidFill>
                <a:latin typeface="Times New Roman" panose="02020603050405020304" pitchFamily="18" charset="0"/>
              </a:rPr>
              <a:t>Subnetting</a:t>
            </a:r>
            <a:br>
              <a:rPr lang="en-US" altLang="en-US" sz="6000" b="1" i="1">
                <a:solidFill>
                  <a:srgbClr val="FF0066"/>
                </a:solidFill>
                <a:latin typeface="Times New Roman" panose="02020603050405020304" pitchFamily="18" charset="0"/>
              </a:rPr>
            </a:br>
            <a:r>
              <a:rPr lang="en-US" altLang="en-US" sz="6000" b="1" i="1">
                <a:solidFill>
                  <a:srgbClr val="FF0066"/>
                </a:solidFill>
                <a:latin typeface="Times New Roman" panose="02020603050405020304" pitchFamily="18" charset="0"/>
              </a:rPr>
              <a:t>and</a:t>
            </a:r>
            <a:br>
              <a:rPr lang="en-US" altLang="en-US" sz="6000" b="1" i="1">
                <a:solidFill>
                  <a:srgbClr val="FF0066"/>
                </a:solidFill>
                <a:latin typeface="Times New Roman" panose="02020603050405020304" pitchFamily="18" charset="0"/>
              </a:rPr>
            </a:br>
            <a:r>
              <a:rPr lang="en-US" altLang="en-US" sz="6000" b="1" i="1">
                <a:solidFill>
                  <a:srgbClr val="FF0066"/>
                </a:solidFill>
                <a:latin typeface="Times New Roman" panose="02020603050405020304" pitchFamily="18" charset="0"/>
              </a:rPr>
              <a:t>Classless Addressing</a:t>
            </a:r>
          </a:p>
        </p:txBody>
      </p:sp>
    </p:spTree>
    <p:extLst>
      <p:ext uri="{BB962C8B-B14F-4D97-AF65-F5344CB8AC3E}">
        <p14:creationId xmlns:p14="http://schemas.microsoft.com/office/powerpoint/2010/main" val="636492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AutoShape 2">
            <a:extLst>
              <a:ext uri="{FF2B5EF4-FFF2-40B4-BE49-F238E27FC236}">
                <a16:creationId xmlns:a16="http://schemas.microsoft.com/office/drawing/2014/main" id="{C79AA796-CE53-074D-BF43-6F3A9A195954}"/>
              </a:ext>
            </a:extLst>
          </p:cNvPr>
          <p:cNvSpPr>
            <a:spLocks noChangeArrowheads="1"/>
          </p:cNvSpPr>
          <p:nvPr/>
        </p:nvSpPr>
        <p:spPr bwMode="auto">
          <a:xfrm>
            <a:off x="304800" y="1219200"/>
            <a:ext cx="8534400" cy="4419600"/>
          </a:xfrm>
          <a:prstGeom prst="verticalScroll">
            <a:avLst>
              <a:gd name="adj" fmla="val 12500"/>
            </a:avLst>
          </a:prstGeom>
          <a:solidFill>
            <a:srgbClr val="99CCFF"/>
          </a:solidFill>
          <a:ln w="952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endParaRPr lang="en-US" altLang="en-US" sz="1800">
              <a:latin typeface="Arial" panose="020B0604020202020204" pitchFamily="34" charset="0"/>
            </a:endParaRPr>
          </a:p>
        </p:txBody>
      </p:sp>
      <p:sp>
        <p:nvSpPr>
          <p:cNvPr id="69634" name="Rectangle 3">
            <a:extLst>
              <a:ext uri="{FF2B5EF4-FFF2-40B4-BE49-F238E27FC236}">
                <a16:creationId xmlns:a16="http://schemas.microsoft.com/office/drawing/2014/main" id="{2983145D-58A0-9145-9461-2ADA35FCB850}"/>
              </a:ext>
            </a:extLst>
          </p:cNvPr>
          <p:cNvSpPr>
            <a:spLocks noChangeArrowheads="1"/>
          </p:cNvSpPr>
          <p:nvPr/>
        </p:nvSpPr>
        <p:spPr bwMode="auto">
          <a:xfrm>
            <a:off x="2686050" y="3352800"/>
            <a:ext cx="38496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ct val="0"/>
              </a:spcBef>
              <a:buClrTx/>
              <a:buFontTx/>
              <a:buNone/>
            </a:pPr>
            <a:r>
              <a:rPr lang="en-US" altLang="en-US" sz="4400" b="1">
                <a:latin typeface="Times" pitchFamily="2" charset="0"/>
              </a:rPr>
              <a:t>SUBNETTING</a:t>
            </a:r>
          </a:p>
        </p:txBody>
      </p:sp>
    </p:spTree>
    <p:extLst>
      <p:ext uri="{BB962C8B-B14F-4D97-AF65-F5344CB8AC3E}">
        <p14:creationId xmlns:p14="http://schemas.microsoft.com/office/powerpoint/2010/main" val="571302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0BE189EB-2FC2-764C-98F7-8C65590A435C}"/>
              </a:ext>
            </a:extLst>
          </p:cNvPr>
          <p:cNvSpPr>
            <a:spLocks noChangeArrowheads="1"/>
          </p:cNvSpPr>
          <p:nvPr/>
        </p:nvSpPr>
        <p:spPr bwMode="auto">
          <a:xfrm>
            <a:off x="1187450" y="1600200"/>
            <a:ext cx="7239000" cy="1797050"/>
          </a:xfrm>
          <a:prstGeom prst="rect">
            <a:avLst/>
          </a:prstGeom>
          <a:noFill/>
          <a:ln w="6350">
            <a:solidFill>
              <a:schemeClr val="accent1"/>
            </a:solidFill>
            <a:miter lim="800000"/>
            <a:headEnd/>
            <a:tailEnd/>
          </a:ln>
          <a:effectLst/>
        </p:spPr>
        <p:txBody>
          <a:bodyPr>
            <a:spAutoFit/>
          </a:bodyPr>
          <a:lstStyle/>
          <a:p>
            <a:pPr algn="ctr" eaLnBrk="1" hangingPunct="1">
              <a:spcBef>
                <a:spcPts val="1100"/>
              </a:spcBef>
              <a:spcAft>
                <a:spcPts val="1100"/>
              </a:spcAft>
              <a:defRPr/>
            </a:pP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An IP address is a </a:t>
            </a:r>
            <a:b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b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32-bit </a:t>
            </a:r>
            <a:b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b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address.</a:t>
            </a:r>
          </a:p>
        </p:txBody>
      </p:sp>
      <p:sp>
        <p:nvSpPr>
          <p:cNvPr id="4098" name="AutoShape 6">
            <a:extLst>
              <a:ext uri="{FF2B5EF4-FFF2-40B4-BE49-F238E27FC236}">
                <a16:creationId xmlns:a16="http://schemas.microsoft.com/office/drawing/2014/main" id="{830099DB-15E5-BB4E-8C80-C3A8E88F5893}"/>
              </a:ext>
            </a:extLst>
          </p:cNvPr>
          <p:cNvSpPr>
            <a:spLocks noChangeArrowheads="1"/>
          </p:cNvSpPr>
          <p:nvPr/>
        </p:nvSpPr>
        <p:spPr bwMode="auto">
          <a:xfrm>
            <a:off x="1818481" y="457200"/>
            <a:ext cx="5976938" cy="863600"/>
          </a:xfrm>
          <a:prstGeom prst="flowChartAlternateProcess">
            <a:avLst/>
          </a:prstGeom>
          <a:solidFill>
            <a:schemeClr val="bg1"/>
          </a:solidFill>
          <a:ln w="9525">
            <a:solidFill>
              <a:schemeClr val="tx1"/>
            </a:solidFill>
            <a:miter lim="800000"/>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GB" altLang="en-US" sz="4000" cap="small" dirty="0">
                <a:latin typeface="Arial" panose="020B0604020202020204" pitchFamily="34" charset="0"/>
              </a:rPr>
              <a:t>What is an IP Address?</a:t>
            </a:r>
            <a:endParaRPr lang="en-US" altLang="en-US" sz="4000" cap="small" dirty="0">
              <a:latin typeface="Arial" panose="020B0604020202020204" pitchFamily="34" charset="0"/>
            </a:endParaRPr>
          </a:p>
        </p:txBody>
      </p:sp>
      <p:sp>
        <p:nvSpPr>
          <p:cNvPr id="11271" name="Rectangle 7">
            <a:extLst>
              <a:ext uri="{FF2B5EF4-FFF2-40B4-BE49-F238E27FC236}">
                <a16:creationId xmlns:a16="http://schemas.microsoft.com/office/drawing/2014/main" id="{A3631BFD-AB4C-A041-96BA-7B17CAFD7F5F}"/>
              </a:ext>
            </a:extLst>
          </p:cNvPr>
          <p:cNvSpPr>
            <a:spLocks noChangeArrowheads="1"/>
          </p:cNvSpPr>
          <p:nvPr/>
        </p:nvSpPr>
        <p:spPr bwMode="auto">
          <a:xfrm>
            <a:off x="1066800" y="4279900"/>
            <a:ext cx="7359650" cy="1797050"/>
          </a:xfrm>
          <a:prstGeom prst="rect">
            <a:avLst/>
          </a:prstGeom>
          <a:noFill/>
          <a:ln w="6350">
            <a:solidFill>
              <a:srgbClr val="FF3300"/>
            </a:solidFill>
            <a:miter lim="800000"/>
            <a:headEnd/>
            <a:tailEnd/>
          </a:ln>
          <a:effectLst/>
        </p:spPr>
        <p:txBody>
          <a:bodyPr wrap="square">
            <a:spAutoFit/>
          </a:bodyPr>
          <a:lstStyle/>
          <a:p>
            <a:pPr algn="ctr" eaLnBrk="1" hangingPunct="1">
              <a:spcBef>
                <a:spcPts val="1100"/>
              </a:spcBef>
              <a:spcAft>
                <a:spcPts val="1100"/>
              </a:spcAft>
              <a:defRPr/>
            </a:pPr>
            <a:r>
              <a:rPr lang="en-US" sz="3600" b="1" dirty="0">
                <a:solidFill>
                  <a:srgbClr val="FF0000"/>
                </a:solidFill>
                <a:effectLst>
                  <a:outerShdw blurRad="38100" dist="38100" dir="2700000" algn="tl">
                    <a:srgbClr val="000000"/>
                  </a:outerShdw>
                </a:effectLst>
                <a:latin typeface="Times" charset="0"/>
              </a:rPr>
              <a:t>The IP addresses </a:t>
            </a:r>
            <a:br>
              <a:rPr lang="en-US" sz="3600" b="1" dirty="0">
                <a:solidFill>
                  <a:srgbClr val="FF0000"/>
                </a:solidFill>
                <a:effectLst>
                  <a:outerShdw blurRad="38100" dist="38100" dir="2700000" algn="tl">
                    <a:srgbClr val="000000"/>
                  </a:outerShdw>
                </a:effectLst>
                <a:latin typeface="Times" charset="0"/>
              </a:rPr>
            </a:br>
            <a:r>
              <a:rPr lang="en-US" sz="3600" b="1" dirty="0">
                <a:solidFill>
                  <a:srgbClr val="FF0000"/>
                </a:solidFill>
                <a:effectLst>
                  <a:outerShdw blurRad="38100" dist="38100" dir="2700000" algn="tl">
                    <a:srgbClr val="000000"/>
                  </a:outerShdw>
                </a:effectLst>
                <a:latin typeface="Times" charset="0"/>
              </a:rPr>
              <a:t>are </a:t>
            </a:r>
            <a:br>
              <a:rPr lang="en-US" sz="3600" b="1" dirty="0">
                <a:solidFill>
                  <a:srgbClr val="FF0000"/>
                </a:solidFill>
                <a:effectLst>
                  <a:outerShdw blurRad="38100" dist="38100" dir="2700000" algn="tl">
                    <a:srgbClr val="000000"/>
                  </a:outerShdw>
                </a:effectLst>
                <a:latin typeface="Times" charset="0"/>
              </a:rPr>
            </a:br>
            <a:r>
              <a:rPr lang="en-US" sz="3600" b="1" dirty="0">
                <a:solidFill>
                  <a:srgbClr val="FF0000"/>
                </a:solidFill>
                <a:effectLst>
                  <a:outerShdw blurRad="38100" dist="38100" dir="2700000" algn="tl">
                    <a:srgbClr val="000000"/>
                  </a:outerShdw>
                </a:effectLst>
                <a:latin typeface="Times" charset="0"/>
              </a:rPr>
              <a:t>unique.</a:t>
            </a:r>
          </a:p>
        </p:txBody>
      </p:sp>
      <p:pic>
        <p:nvPicPr>
          <p:cNvPr id="4100" name="Picture 8">
            <a:extLst>
              <a:ext uri="{FF2B5EF4-FFF2-40B4-BE49-F238E27FC236}">
                <a16:creationId xmlns:a16="http://schemas.microsoft.com/office/drawing/2014/main" id="{5BD20889-6A04-8B45-B004-850EF5C05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279900"/>
            <a:ext cx="1439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056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a:extLst>
              <a:ext uri="{FF2B5EF4-FFF2-40B4-BE49-F238E27FC236}">
                <a16:creationId xmlns:a16="http://schemas.microsoft.com/office/drawing/2014/main" id="{936B3271-269E-F04E-BE1D-0C4B14F6902B}"/>
              </a:ext>
            </a:extLst>
          </p:cNvPr>
          <p:cNvSpPr>
            <a:spLocks noGrp="1" noChangeArrowheads="1"/>
          </p:cNvSpPr>
          <p:nvPr>
            <p:ph type="title"/>
          </p:nvPr>
        </p:nvSpPr>
        <p:spPr/>
        <p:txBody>
          <a:bodyPr/>
          <a:lstStyle/>
          <a:p>
            <a:pPr fontAlgn="auto">
              <a:spcAft>
                <a:spcPts val="0"/>
              </a:spcAft>
              <a:defRPr/>
            </a:pPr>
            <a:r>
              <a:rPr lang="en-GB" altLang="en-US"/>
              <a:t>Note</a:t>
            </a:r>
            <a:endParaRPr lang="en-US" altLang="en-US"/>
          </a:p>
        </p:txBody>
      </p:sp>
      <p:sp>
        <p:nvSpPr>
          <p:cNvPr id="40963" name="Rectangle 3">
            <a:extLst>
              <a:ext uri="{FF2B5EF4-FFF2-40B4-BE49-F238E27FC236}">
                <a16:creationId xmlns:a16="http://schemas.microsoft.com/office/drawing/2014/main" id="{E945CE36-F9DA-6248-B8A6-4754A4829D92}"/>
              </a:ext>
            </a:extLst>
          </p:cNvPr>
          <p:cNvSpPr>
            <a:spLocks noGrp="1" noChangeArrowheads="1"/>
          </p:cNvSpPr>
          <p:nvPr>
            <p:ph sz="quarter" idx="13"/>
          </p:nvPr>
        </p:nvSpPr>
        <p:spPr>
          <a:xfrm>
            <a:off x="685800" y="2366963"/>
            <a:ext cx="7772400" cy="3424237"/>
          </a:xfrm>
        </p:spPr>
        <p:txBody>
          <a:bodyPr/>
          <a:lstStyle/>
          <a:p>
            <a:pPr fontAlgn="auto">
              <a:spcAft>
                <a:spcPts val="0"/>
              </a:spcAft>
              <a:defRPr/>
            </a:pPr>
            <a:r>
              <a:rPr lang="en-GB" altLang="en-US"/>
              <a:t>Subnetting is done by borrowing bits from the host part and add them the network part</a:t>
            </a:r>
            <a:endParaRPr lang="en-US" altLang="en-US"/>
          </a:p>
        </p:txBody>
      </p:sp>
    </p:spTree>
    <p:extLst>
      <p:ext uri="{BB962C8B-B14F-4D97-AF65-F5344CB8AC3E}">
        <p14:creationId xmlns:p14="http://schemas.microsoft.com/office/powerpoint/2010/main" val="42295183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a:extLst>
              <a:ext uri="{FF2B5EF4-FFF2-40B4-BE49-F238E27FC236}">
                <a16:creationId xmlns:a16="http://schemas.microsoft.com/office/drawing/2014/main" id="{093E4F58-857E-0549-B1BE-08B9A0056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708275"/>
            <a:ext cx="516255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4">
            <a:extLst>
              <a:ext uri="{FF2B5EF4-FFF2-40B4-BE49-F238E27FC236}">
                <a16:creationId xmlns:a16="http://schemas.microsoft.com/office/drawing/2014/main" id="{697E694C-0D3D-8246-ABF2-7FAF48D1CB14}"/>
              </a:ext>
            </a:extLst>
          </p:cNvPr>
          <p:cNvSpPr txBox="1">
            <a:spLocks noChangeArrowheads="1"/>
          </p:cNvSpPr>
          <p:nvPr/>
        </p:nvSpPr>
        <p:spPr bwMode="auto">
          <a:xfrm>
            <a:off x="1620338" y="95250"/>
            <a:ext cx="58287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US" altLang="en-US" sz="3200" b="1" cap="small" dirty="0">
                <a:solidFill>
                  <a:schemeClr val="hlink"/>
                </a:solidFill>
                <a:latin typeface="Times New Roman" panose="02020603050405020304" pitchFamily="18" charset="0"/>
              </a:rPr>
              <a:t>Addresses in a network with</a:t>
            </a:r>
            <a:br>
              <a:rPr lang="en-US" altLang="en-US" sz="3200" b="1" cap="small" dirty="0">
                <a:solidFill>
                  <a:schemeClr val="hlink"/>
                </a:solidFill>
                <a:latin typeface="Times New Roman" panose="02020603050405020304" pitchFamily="18" charset="0"/>
              </a:rPr>
            </a:br>
            <a:r>
              <a:rPr lang="en-US" altLang="en-US" sz="3200" b="1" cap="small" dirty="0">
                <a:solidFill>
                  <a:schemeClr val="hlink"/>
                </a:solidFill>
                <a:latin typeface="Times New Roman" panose="02020603050405020304" pitchFamily="18" charset="0"/>
              </a:rPr>
              <a:t>and without </a:t>
            </a:r>
            <a:r>
              <a:rPr lang="en-US" altLang="en-US" sz="3200" b="1" cap="small" dirty="0" err="1">
                <a:solidFill>
                  <a:schemeClr val="hlink"/>
                </a:solidFill>
                <a:latin typeface="Times New Roman" panose="02020603050405020304" pitchFamily="18" charset="0"/>
              </a:rPr>
              <a:t>subnetting</a:t>
            </a:r>
            <a:endParaRPr lang="en-US" altLang="en-US" sz="3200" b="1" cap="small" dirty="0">
              <a:solidFill>
                <a:schemeClr val="hlink"/>
              </a:solidFill>
              <a:latin typeface="Times New Roman" panose="02020603050405020304" pitchFamily="18" charset="0"/>
            </a:endParaRPr>
          </a:p>
        </p:txBody>
      </p:sp>
    </p:spTree>
    <p:extLst>
      <p:ext uri="{BB962C8B-B14F-4D97-AF65-F5344CB8AC3E}">
        <p14:creationId xmlns:p14="http://schemas.microsoft.com/office/powerpoint/2010/main" val="1575102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
            <a:extLst>
              <a:ext uri="{FF2B5EF4-FFF2-40B4-BE49-F238E27FC236}">
                <a16:creationId xmlns:a16="http://schemas.microsoft.com/office/drawing/2014/main" id="{ED65EB82-E004-4548-9563-877750273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25538"/>
            <a:ext cx="6567487"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 Box 4">
            <a:extLst>
              <a:ext uri="{FF2B5EF4-FFF2-40B4-BE49-F238E27FC236}">
                <a16:creationId xmlns:a16="http://schemas.microsoft.com/office/drawing/2014/main" id="{FB744369-45B2-CC4A-8BF1-7BC183D9094D}"/>
              </a:ext>
            </a:extLst>
          </p:cNvPr>
          <p:cNvSpPr txBox="1">
            <a:spLocks noChangeArrowheads="1"/>
          </p:cNvSpPr>
          <p:nvPr/>
        </p:nvSpPr>
        <p:spPr bwMode="auto">
          <a:xfrm>
            <a:off x="1676400" y="95250"/>
            <a:ext cx="6132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3200" b="1" cap="small" dirty="0">
                <a:latin typeface="Times New Roman" panose="02020603050405020304" pitchFamily="18" charset="0"/>
              </a:rPr>
              <a:t>Default mask and subnet mask</a:t>
            </a:r>
          </a:p>
        </p:txBody>
      </p:sp>
      <p:sp>
        <p:nvSpPr>
          <p:cNvPr id="10" name="TextBox 9">
            <a:extLst>
              <a:ext uri="{FF2B5EF4-FFF2-40B4-BE49-F238E27FC236}">
                <a16:creationId xmlns:a16="http://schemas.microsoft.com/office/drawing/2014/main" id="{5B4739FF-ADC5-A14F-982D-0B1014BF4D96}"/>
              </a:ext>
            </a:extLst>
          </p:cNvPr>
          <p:cNvSpPr txBox="1"/>
          <p:nvPr/>
        </p:nvSpPr>
        <p:spPr>
          <a:xfrm>
            <a:off x="99848" y="3429000"/>
            <a:ext cx="2052165" cy="1200329"/>
          </a:xfrm>
          <a:prstGeom prst="rect">
            <a:avLst/>
          </a:prstGeom>
          <a:noFill/>
        </p:spPr>
        <p:txBody>
          <a:bodyPr wrap="none" rtlCol="0">
            <a:spAutoFit/>
          </a:bodyPr>
          <a:lstStyle/>
          <a:p>
            <a:r>
              <a:rPr lang="en-US" dirty="0"/>
              <a:t>72    =0</a:t>
            </a:r>
            <a:r>
              <a:rPr lang="en-US" dirty="0">
                <a:solidFill>
                  <a:srgbClr val="FF0000"/>
                </a:solidFill>
              </a:rPr>
              <a:t>1</a:t>
            </a:r>
            <a:r>
              <a:rPr lang="en-US" dirty="0"/>
              <a:t>001000</a:t>
            </a:r>
          </a:p>
          <a:p>
            <a:pPr marL="342900" indent="-342900">
              <a:buAutoNum type="arabicPlain" startAt="192"/>
            </a:pPr>
            <a:r>
              <a:rPr lang="en-US" dirty="0"/>
              <a:t>  =1</a:t>
            </a:r>
            <a:r>
              <a:rPr lang="en-US" dirty="0">
                <a:solidFill>
                  <a:srgbClr val="FF0000"/>
                </a:solidFill>
              </a:rPr>
              <a:t>1</a:t>
            </a:r>
            <a:r>
              <a:rPr lang="en-US" dirty="0"/>
              <a:t>000000</a:t>
            </a:r>
          </a:p>
          <a:p>
            <a:r>
              <a:rPr lang="en-US" dirty="0"/>
              <a:t> </a:t>
            </a:r>
            <a:r>
              <a:rPr lang="en-US" dirty="0" smtClean="0"/>
              <a:t>          0</a:t>
            </a:r>
            <a:r>
              <a:rPr lang="en-US" dirty="0" smtClean="0">
                <a:solidFill>
                  <a:srgbClr val="FF0000"/>
                </a:solidFill>
              </a:rPr>
              <a:t>1</a:t>
            </a:r>
            <a:r>
              <a:rPr lang="en-US" dirty="0" smtClean="0"/>
              <a:t>000000=64</a:t>
            </a:r>
            <a:endParaRPr lang="en-US" dirty="0"/>
          </a:p>
          <a:p>
            <a:endParaRPr lang="en-US" dirty="0"/>
          </a:p>
        </p:txBody>
      </p:sp>
    </p:spTree>
    <p:extLst>
      <p:ext uri="{BB962C8B-B14F-4D97-AF65-F5344CB8AC3E}">
        <p14:creationId xmlns:p14="http://schemas.microsoft.com/office/powerpoint/2010/main" val="1095730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BB8D2DAB-2B09-E847-967D-1C3E7ECE227A}"/>
              </a:ext>
            </a:extLst>
          </p:cNvPr>
          <p:cNvSpPr>
            <a:spLocks noChangeArrowheads="1"/>
          </p:cNvSpPr>
          <p:nvPr/>
        </p:nvSpPr>
        <p:spPr bwMode="auto">
          <a:xfrm>
            <a:off x="582827" y="2209800"/>
            <a:ext cx="8077200" cy="28956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buClrTx/>
              <a:buFontTx/>
              <a:buNone/>
            </a:pPr>
            <a:r>
              <a:rPr lang="en-US" altLang="en-US" sz="3600">
                <a:solidFill>
                  <a:srgbClr val="000000"/>
                </a:solidFill>
                <a:latin typeface="Times" pitchFamily="2" charset="0"/>
              </a:rPr>
              <a:t>Given an IP address, we can find the subnet address the same way we found the network address. We apply the mask to the address. We can do this in two ways: straight or short-cut.</a:t>
            </a:r>
          </a:p>
        </p:txBody>
      </p:sp>
      <p:sp>
        <p:nvSpPr>
          <p:cNvPr id="83970" name="Rectangle 3">
            <a:extLst>
              <a:ext uri="{FF2B5EF4-FFF2-40B4-BE49-F238E27FC236}">
                <a16:creationId xmlns:a16="http://schemas.microsoft.com/office/drawing/2014/main" id="{EBFF26AD-AF16-674A-8A56-0F07EFAD6FE4}"/>
              </a:ext>
            </a:extLst>
          </p:cNvPr>
          <p:cNvSpPr>
            <a:spLocks noChangeArrowheads="1"/>
          </p:cNvSpPr>
          <p:nvPr/>
        </p:nvSpPr>
        <p:spPr bwMode="auto">
          <a:xfrm>
            <a:off x="1506538" y="935038"/>
            <a:ext cx="628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spcAft>
                <a:spcPts val="300"/>
              </a:spcAft>
              <a:buClrTx/>
              <a:buFontTx/>
              <a:buNone/>
            </a:pPr>
            <a:r>
              <a:rPr lang="en-US" altLang="en-US" sz="3600" b="1">
                <a:solidFill>
                  <a:srgbClr val="FF3300"/>
                </a:solidFill>
                <a:latin typeface="Arial" panose="020B0604020202020204" pitchFamily="34" charset="0"/>
              </a:rPr>
              <a:t>Finding the Subnet Address</a:t>
            </a:r>
          </a:p>
        </p:txBody>
      </p:sp>
    </p:spTree>
    <p:extLst>
      <p:ext uri="{BB962C8B-B14F-4D97-AF65-F5344CB8AC3E}">
        <p14:creationId xmlns:p14="http://schemas.microsoft.com/office/powerpoint/2010/main" val="35347692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B89725DF-7F64-ED46-AF8C-ECFB2550E646}"/>
              </a:ext>
            </a:extLst>
          </p:cNvPr>
          <p:cNvSpPr>
            <a:spLocks noChangeArrowheads="1"/>
          </p:cNvSpPr>
          <p:nvPr/>
        </p:nvSpPr>
        <p:spPr bwMode="auto">
          <a:xfrm>
            <a:off x="381000" y="1687513"/>
            <a:ext cx="7620000" cy="3113087"/>
          </a:xfrm>
          <a:prstGeom prst="rect">
            <a:avLst/>
          </a:prstGeom>
          <a:noFill/>
          <a:ln>
            <a:solidFill>
              <a:schemeClr val="tx1"/>
            </a:solidFill>
          </a:ln>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50000"/>
              </a:spcBef>
              <a:buClrTx/>
              <a:buFontTx/>
              <a:buNone/>
            </a:pPr>
            <a:r>
              <a:rPr lang="en-US" altLang="en-US" sz="3600" b="1" u="sng" dirty="0">
                <a:latin typeface="Times" pitchFamily="2" charset="0"/>
              </a:rPr>
              <a:t>Straight Method</a:t>
            </a:r>
            <a:endParaRPr lang="en-US" altLang="en-US" sz="3600" u="sng" dirty="0">
              <a:latin typeface="Times" pitchFamily="2" charset="0"/>
            </a:endParaRPr>
          </a:p>
          <a:p>
            <a:pPr eaLnBrk="1" hangingPunct="1">
              <a:lnSpc>
                <a:spcPct val="100000"/>
              </a:lnSpc>
              <a:spcBef>
                <a:spcPct val="50000"/>
              </a:spcBef>
              <a:buClrTx/>
              <a:buFontTx/>
              <a:buNone/>
            </a:pPr>
            <a:r>
              <a:rPr lang="en-US" altLang="en-US" sz="3600" dirty="0">
                <a:latin typeface="Times" pitchFamily="2" charset="0"/>
              </a:rPr>
              <a:t>In the straight method, we use binary notation for both the address and the mask and then apply the AND operation to find the subnet address.</a:t>
            </a:r>
          </a:p>
        </p:txBody>
      </p:sp>
    </p:spTree>
    <p:extLst>
      <p:ext uri="{BB962C8B-B14F-4D97-AF65-F5344CB8AC3E}">
        <p14:creationId xmlns:p14="http://schemas.microsoft.com/office/powerpoint/2010/main" val="2144887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a:extLst>
              <a:ext uri="{FF2B5EF4-FFF2-40B4-BE49-F238E27FC236}">
                <a16:creationId xmlns:a16="http://schemas.microsoft.com/office/drawing/2014/main" id="{9CB6D3A9-AFB5-5343-B84E-22C05F4E3B2F}"/>
              </a:ext>
            </a:extLst>
          </p:cNvPr>
          <p:cNvSpPr txBox="1">
            <a:spLocks noChangeArrowheads="1"/>
          </p:cNvSpPr>
          <p:nvPr/>
        </p:nvSpPr>
        <p:spPr bwMode="auto">
          <a:xfrm>
            <a:off x="3345031" y="76200"/>
            <a:ext cx="2558714" cy="769441"/>
          </a:xfrm>
          <a:prstGeom prst="rect">
            <a:avLst/>
          </a:prstGeom>
          <a:solidFill>
            <a:schemeClr val="bg1"/>
          </a:solidFill>
          <a:ln w="38100">
            <a:noFill/>
            <a:miter lim="800000"/>
            <a:headEnd/>
            <a:tailEnd/>
          </a:ln>
          <a:effectLst/>
        </p:spPr>
        <p:txBody>
          <a:bodyPr wrap="none">
            <a:spAutoFit/>
          </a:bodyPr>
          <a:lstStyle/>
          <a:p>
            <a:pPr eaLnBrk="1" hangingPunct="1">
              <a:defRPr/>
            </a:pPr>
            <a:r>
              <a:rPr lang="en-US" sz="4400" b="1" i="1" cap="small" dirty="0">
                <a:effectLst>
                  <a:outerShdw blurRad="38100" dist="38100" dir="2700000" algn="tl">
                    <a:srgbClr val="C0C0C0"/>
                  </a:outerShdw>
                </a:effectLst>
                <a:latin typeface="Times New Roman" pitchFamily="18" charset="0"/>
              </a:rPr>
              <a:t>Example </a:t>
            </a:r>
          </a:p>
        </p:txBody>
      </p:sp>
      <p:sp>
        <p:nvSpPr>
          <p:cNvPr id="88066" name="Rectangle 3">
            <a:extLst>
              <a:ext uri="{FF2B5EF4-FFF2-40B4-BE49-F238E27FC236}">
                <a16:creationId xmlns:a16="http://schemas.microsoft.com/office/drawing/2014/main" id="{AC6E3620-0B69-5445-B2D6-CAB7D4E91C6B}"/>
              </a:ext>
            </a:extLst>
          </p:cNvPr>
          <p:cNvSpPr>
            <a:spLocks noChangeArrowheads="1"/>
          </p:cNvSpPr>
          <p:nvPr/>
        </p:nvSpPr>
        <p:spPr bwMode="auto">
          <a:xfrm>
            <a:off x="395288" y="2708275"/>
            <a:ext cx="8458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ct val="50000"/>
              </a:spcBef>
              <a:buClrTx/>
              <a:buFontTx/>
              <a:buNone/>
            </a:pPr>
            <a:r>
              <a:rPr lang="en-US" altLang="en-US" sz="3600" dirty="0">
                <a:latin typeface="Times" pitchFamily="2" charset="0"/>
              </a:rPr>
              <a:t>What is the subnetwork address if the destination address is </a:t>
            </a:r>
            <a:r>
              <a:rPr lang="en-US" altLang="en-US" sz="3600" b="1" dirty="0">
                <a:latin typeface="Times" pitchFamily="2" charset="0"/>
              </a:rPr>
              <a:t>200.45.34.56</a:t>
            </a:r>
            <a:r>
              <a:rPr lang="en-US" altLang="en-US" sz="3600" dirty="0">
                <a:latin typeface="Times" pitchFamily="2" charset="0"/>
              </a:rPr>
              <a:t> and the subnet mask is </a:t>
            </a:r>
            <a:r>
              <a:rPr lang="en-US" altLang="en-US" sz="3600" b="1" dirty="0">
                <a:latin typeface="Times" pitchFamily="2" charset="0"/>
              </a:rPr>
              <a:t>255.255.240.0</a:t>
            </a:r>
            <a:r>
              <a:rPr lang="en-US" altLang="en-US" sz="3600" dirty="0">
                <a:latin typeface="Times" pitchFamily="2" charset="0"/>
              </a:rPr>
              <a:t>?</a:t>
            </a:r>
          </a:p>
        </p:txBody>
      </p:sp>
    </p:spTree>
    <p:extLst>
      <p:ext uri="{BB962C8B-B14F-4D97-AF65-F5344CB8AC3E}">
        <p14:creationId xmlns:p14="http://schemas.microsoft.com/office/powerpoint/2010/main" val="15275008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a:extLst>
              <a:ext uri="{FF2B5EF4-FFF2-40B4-BE49-F238E27FC236}">
                <a16:creationId xmlns:a16="http://schemas.microsoft.com/office/drawing/2014/main" id="{9CB39EB9-6293-6241-B98C-1CDB018CE4A3}"/>
              </a:ext>
            </a:extLst>
          </p:cNvPr>
          <p:cNvSpPr txBox="1">
            <a:spLocks noChangeArrowheads="1"/>
          </p:cNvSpPr>
          <p:nvPr/>
        </p:nvSpPr>
        <p:spPr bwMode="auto">
          <a:xfrm>
            <a:off x="3779838" y="908050"/>
            <a:ext cx="1643062" cy="617538"/>
          </a:xfrm>
          <a:prstGeom prst="rect">
            <a:avLst/>
          </a:prstGeom>
          <a:solidFill>
            <a:schemeClr val="bg1"/>
          </a:solidFill>
          <a:ln w="38100">
            <a:solidFill>
              <a:srgbClr val="FF3300"/>
            </a:solid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a:t>
            </a:r>
          </a:p>
        </p:txBody>
      </p:sp>
      <p:sp>
        <p:nvSpPr>
          <p:cNvPr id="221187" name="Rectangle 3">
            <a:extLst>
              <a:ext uri="{FF2B5EF4-FFF2-40B4-BE49-F238E27FC236}">
                <a16:creationId xmlns:a16="http://schemas.microsoft.com/office/drawing/2014/main" id="{21BA7A7D-42AD-A04D-8DFD-D917E13E21F8}"/>
              </a:ext>
            </a:extLst>
          </p:cNvPr>
          <p:cNvSpPr>
            <a:spLocks noChangeArrowheads="1"/>
          </p:cNvSpPr>
          <p:nvPr/>
        </p:nvSpPr>
        <p:spPr bwMode="auto">
          <a:xfrm>
            <a:off x="533400" y="2420938"/>
            <a:ext cx="8610600" cy="3662362"/>
          </a:xfrm>
          <a:prstGeom prst="rect">
            <a:avLst/>
          </a:prstGeom>
          <a:noFill/>
          <a:ln w="9525">
            <a:noFill/>
            <a:miter lim="800000"/>
            <a:headEnd/>
            <a:tailEnd/>
          </a:ln>
          <a:effectLst/>
        </p:spPr>
        <p:txBody>
          <a:bodyPr>
            <a:spAutoFit/>
          </a:bodyPr>
          <a:lstStyle/>
          <a:p>
            <a:pPr eaLnBrk="1" hangingPunct="1">
              <a:spcBef>
                <a:spcPct val="50000"/>
              </a:spcBef>
              <a:defRPr/>
            </a:pPr>
            <a:r>
              <a:rPr lang="en-US" sz="3600" dirty="0">
                <a:solidFill>
                  <a:srgbClr val="002060"/>
                </a:solidFill>
                <a:latin typeface="Times" charset="0"/>
              </a:rPr>
              <a:t>11001000</a:t>
            </a:r>
            <a:r>
              <a:rPr lang="en-US" sz="3600" dirty="0">
                <a:latin typeface="Times" charset="0"/>
              </a:rPr>
              <a:t>  </a:t>
            </a:r>
            <a:r>
              <a:rPr lang="en-US" sz="3600" dirty="0">
                <a:solidFill>
                  <a:srgbClr val="FF0000"/>
                </a:solidFill>
                <a:latin typeface="Times" charset="0"/>
              </a:rPr>
              <a:t>00101101</a:t>
            </a:r>
            <a:r>
              <a:rPr lang="en-US" sz="3600" dirty="0">
                <a:latin typeface="Times" charset="0"/>
              </a:rPr>
              <a:t>  </a:t>
            </a:r>
            <a:r>
              <a:rPr lang="en-US" sz="3600" dirty="0">
                <a:solidFill>
                  <a:srgbClr val="002060"/>
                </a:solidFill>
                <a:latin typeface="Times" charset="0"/>
              </a:rPr>
              <a:t>00100010</a:t>
            </a:r>
            <a:r>
              <a:rPr lang="en-US" sz="3600" dirty="0">
                <a:latin typeface="Times" charset="0"/>
              </a:rPr>
              <a:t>  </a:t>
            </a:r>
            <a:r>
              <a:rPr lang="en-US" sz="3600" dirty="0">
                <a:solidFill>
                  <a:srgbClr val="FF0000"/>
                </a:solidFill>
                <a:latin typeface="Times" charset="0"/>
              </a:rPr>
              <a:t>00111000</a:t>
            </a:r>
          </a:p>
          <a:p>
            <a:pPr eaLnBrk="1" hangingPunct="1">
              <a:spcBef>
                <a:spcPct val="50000"/>
              </a:spcBef>
              <a:defRPr/>
            </a:pPr>
            <a:r>
              <a:rPr lang="en-US" sz="3600" dirty="0">
                <a:solidFill>
                  <a:schemeClr val="tx2"/>
                </a:solidFill>
                <a:latin typeface="Times" charset="0"/>
              </a:rPr>
              <a:t>11111111</a:t>
            </a:r>
            <a:r>
              <a:rPr lang="en-US" sz="3600" dirty="0">
                <a:latin typeface="Times" charset="0"/>
              </a:rPr>
              <a:t>  </a:t>
            </a:r>
            <a:r>
              <a:rPr lang="en-US" sz="3600" dirty="0" smtClean="0">
                <a:latin typeface="Times" charset="0"/>
              </a:rPr>
              <a:t>11111111    </a:t>
            </a:r>
            <a:r>
              <a:rPr lang="en-US" sz="3600" dirty="0" smtClean="0">
                <a:solidFill>
                  <a:schemeClr val="tx2"/>
                </a:solidFill>
                <a:latin typeface="Times" charset="0"/>
              </a:rPr>
              <a:t>1111</a:t>
            </a:r>
            <a:r>
              <a:rPr lang="en-US" sz="3600" b="1" u="sng" dirty="0" smtClean="0">
                <a:solidFill>
                  <a:schemeClr val="tx2"/>
                </a:solidFill>
                <a:latin typeface="Times" charset="0"/>
              </a:rPr>
              <a:t>0000</a:t>
            </a:r>
            <a:r>
              <a:rPr lang="en-US" sz="3600" b="1" dirty="0" smtClean="0">
                <a:latin typeface="Times" charset="0"/>
              </a:rPr>
              <a:t> </a:t>
            </a:r>
            <a:r>
              <a:rPr lang="en-US" sz="3600" dirty="0" smtClean="0">
                <a:latin typeface="Times" charset="0"/>
              </a:rPr>
              <a:t> </a:t>
            </a:r>
            <a:r>
              <a:rPr lang="en-US" sz="3600" b="1" u="sng" dirty="0">
                <a:latin typeface="Times" charset="0"/>
              </a:rPr>
              <a:t>00000000</a:t>
            </a:r>
          </a:p>
          <a:p>
            <a:pPr eaLnBrk="1" hangingPunct="1">
              <a:spcBef>
                <a:spcPct val="50000"/>
              </a:spcBef>
              <a:defRPr/>
            </a:pPr>
            <a:r>
              <a:rPr lang="en-US" sz="3600" dirty="0">
                <a:solidFill>
                  <a:srgbClr val="FF0000"/>
                </a:solidFill>
                <a:latin typeface="Times" charset="0"/>
              </a:rPr>
              <a:t>11001000  00101101  0010</a:t>
            </a:r>
            <a:r>
              <a:rPr lang="en-US" sz="3600" b="1" dirty="0">
                <a:solidFill>
                  <a:srgbClr val="FF0000"/>
                </a:solidFill>
                <a:effectLst>
                  <a:outerShdw blurRad="38100" dist="38100" dir="2700000" algn="tl">
                    <a:srgbClr val="C0C0C0"/>
                  </a:outerShdw>
                </a:effectLst>
                <a:latin typeface="Times" charset="0"/>
              </a:rPr>
              <a:t>0000</a:t>
            </a:r>
            <a:r>
              <a:rPr lang="en-US" sz="3600" dirty="0">
                <a:solidFill>
                  <a:srgbClr val="FF0000"/>
                </a:solidFill>
                <a:latin typeface="Times" charset="0"/>
              </a:rPr>
              <a:t>  </a:t>
            </a:r>
            <a:r>
              <a:rPr lang="en-US" sz="3600" b="1" dirty="0">
                <a:effectLst>
                  <a:outerShdw blurRad="38100" dist="38100" dir="2700000" algn="tl">
                    <a:srgbClr val="C0C0C0"/>
                  </a:outerShdw>
                </a:effectLst>
                <a:latin typeface="Times" charset="0"/>
              </a:rPr>
              <a:t>00000000</a:t>
            </a:r>
          </a:p>
          <a:p>
            <a:pPr eaLnBrk="1" hangingPunct="1">
              <a:spcBef>
                <a:spcPct val="50000"/>
              </a:spcBef>
              <a:defRPr/>
            </a:pPr>
            <a:r>
              <a:rPr lang="en-US" sz="3600" dirty="0">
                <a:latin typeface="Times" charset="0"/>
              </a:rPr>
              <a:t/>
            </a:r>
            <a:br>
              <a:rPr lang="en-US" sz="3600" dirty="0">
                <a:latin typeface="Times" charset="0"/>
              </a:rPr>
            </a:br>
            <a:r>
              <a:rPr lang="en-US" sz="3600" dirty="0">
                <a:latin typeface="Times" charset="0"/>
              </a:rPr>
              <a:t>The subnetwork address is </a:t>
            </a:r>
            <a:r>
              <a:rPr lang="en-US" sz="3600" b="1" dirty="0">
                <a:latin typeface="Times" charset="0"/>
              </a:rPr>
              <a:t>200.45.32.0</a:t>
            </a:r>
            <a:r>
              <a:rPr lang="en-US" sz="3600" dirty="0">
                <a:latin typeface="Times" charset="0"/>
              </a:rPr>
              <a:t>.</a:t>
            </a:r>
          </a:p>
        </p:txBody>
      </p:sp>
    </p:spTree>
    <p:extLst>
      <p:ext uri="{BB962C8B-B14F-4D97-AF65-F5344CB8AC3E}">
        <p14:creationId xmlns:p14="http://schemas.microsoft.com/office/powerpoint/2010/main" val="29293010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3">
            <a:extLst>
              <a:ext uri="{FF2B5EF4-FFF2-40B4-BE49-F238E27FC236}">
                <a16:creationId xmlns:a16="http://schemas.microsoft.com/office/drawing/2014/main" id="{6D11B1CB-58A1-EB48-9012-FA13F308D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2311400"/>
            <a:ext cx="68627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 Box 4">
            <a:extLst>
              <a:ext uri="{FF2B5EF4-FFF2-40B4-BE49-F238E27FC236}">
                <a16:creationId xmlns:a16="http://schemas.microsoft.com/office/drawing/2014/main" id="{EAC05134-1A36-1941-B28A-AAD18F853185}"/>
              </a:ext>
            </a:extLst>
          </p:cNvPr>
          <p:cNvSpPr txBox="1">
            <a:spLocks noChangeArrowheads="1"/>
          </p:cNvSpPr>
          <p:nvPr/>
        </p:nvSpPr>
        <p:spPr bwMode="auto">
          <a:xfrm>
            <a:off x="258230" y="-21021"/>
            <a:ext cx="86259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US" altLang="en-US" sz="4000" b="1" cap="small" dirty="0">
                <a:latin typeface="Times New Roman" panose="02020603050405020304" pitchFamily="18" charset="0"/>
              </a:rPr>
              <a:t>Comparison of a default mask and </a:t>
            </a:r>
          </a:p>
          <a:p>
            <a:pPr algn="ctr">
              <a:lnSpc>
                <a:spcPct val="100000"/>
              </a:lnSpc>
              <a:spcBef>
                <a:spcPct val="0"/>
              </a:spcBef>
              <a:buClrTx/>
              <a:buFontTx/>
              <a:buNone/>
            </a:pPr>
            <a:r>
              <a:rPr lang="en-US" altLang="en-US" sz="4000" b="1" cap="small" dirty="0">
                <a:latin typeface="Times New Roman" panose="02020603050405020304" pitchFamily="18" charset="0"/>
              </a:rPr>
              <a:t>a subnet mask</a:t>
            </a:r>
          </a:p>
        </p:txBody>
      </p:sp>
    </p:spTree>
    <p:extLst>
      <p:ext uri="{BB962C8B-B14F-4D97-AF65-F5344CB8AC3E}">
        <p14:creationId xmlns:p14="http://schemas.microsoft.com/office/powerpoint/2010/main" val="565184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81E90286-BF15-5E40-A4DF-D677A82A0CAE}"/>
              </a:ext>
            </a:extLst>
          </p:cNvPr>
          <p:cNvSpPr>
            <a:spLocks noChangeArrowheads="1"/>
          </p:cNvSpPr>
          <p:nvPr/>
        </p:nvSpPr>
        <p:spPr bwMode="auto">
          <a:xfrm>
            <a:off x="762000" y="2790825"/>
            <a:ext cx="7620000" cy="124777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dirty="0">
                <a:effectLst>
                  <a:outerShdw blurRad="38100" dist="38100" dir="2700000" algn="tl">
                    <a:srgbClr val="000000"/>
                  </a:outerShdw>
                </a:effectLst>
                <a:latin typeface="Times" charset="0"/>
              </a:rPr>
              <a:t>The number of subnets must be </a:t>
            </a:r>
            <a:br>
              <a:rPr lang="en-US" sz="3600" b="1" i="1" dirty="0">
                <a:effectLst>
                  <a:outerShdw blurRad="38100" dist="38100" dir="2700000" algn="tl">
                    <a:srgbClr val="000000"/>
                  </a:outerShdw>
                </a:effectLst>
                <a:latin typeface="Times" charset="0"/>
              </a:rPr>
            </a:br>
            <a:r>
              <a:rPr lang="en-US" sz="3600" b="1" i="1" dirty="0">
                <a:effectLst>
                  <a:outerShdw blurRad="38100" dist="38100" dir="2700000" algn="tl">
                    <a:srgbClr val="000000"/>
                  </a:outerShdw>
                </a:effectLst>
                <a:latin typeface="Times" charset="0"/>
              </a:rPr>
              <a:t>a power of 2. </a:t>
            </a:r>
          </a:p>
        </p:txBody>
      </p:sp>
      <p:pic>
        <p:nvPicPr>
          <p:cNvPr id="100354" name="Picture 3">
            <a:extLst>
              <a:ext uri="{FF2B5EF4-FFF2-40B4-BE49-F238E27FC236}">
                <a16:creationId xmlns:a16="http://schemas.microsoft.com/office/drawing/2014/main" id="{4170D854-0B1B-6644-8E2D-CE31EB1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51050"/>
            <a:ext cx="2057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6030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C7225FD4-7FB3-2043-9DDA-2632AA407E38}"/>
              </a:ext>
            </a:extLst>
          </p:cNvPr>
          <p:cNvSpPr txBox="1">
            <a:spLocks noChangeArrowheads="1"/>
          </p:cNvSpPr>
          <p:nvPr/>
        </p:nvSpPr>
        <p:spPr bwMode="auto">
          <a:xfrm>
            <a:off x="3488588" y="152400"/>
            <a:ext cx="2417650" cy="769441"/>
          </a:xfrm>
          <a:prstGeom prst="rect">
            <a:avLst/>
          </a:prstGeom>
          <a:solidFill>
            <a:schemeClr val="bg1"/>
          </a:solidFill>
          <a:ln w="38100">
            <a:noFill/>
            <a:miter lim="800000"/>
            <a:headEnd/>
            <a:tailEnd/>
          </a:ln>
          <a:effectLst/>
        </p:spPr>
        <p:txBody>
          <a:bodyPr wrap="none">
            <a:spAutoFit/>
          </a:bodyPr>
          <a:lstStyle/>
          <a:p>
            <a:pPr eaLnBrk="1" hangingPunct="1">
              <a:defRPr/>
            </a:pPr>
            <a:r>
              <a:rPr lang="en-US" sz="4400" b="1" i="1" cap="small" dirty="0">
                <a:effectLst>
                  <a:outerShdw blurRad="38100" dist="38100" dir="2700000" algn="tl">
                    <a:srgbClr val="C0C0C0"/>
                  </a:outerShdw>
                </a:effectLst>
                <a:latin typeface="Times New Roman" pitchFamily="18" charset="0"/>
              </a:rPr>
              <a:t>Example</a:t>
            </a:r>
          </a:p>
        </p:txBody>
      </p:sp>
      <p:sp>
        <p:nvSpPr>
          <p:cNvPr id="102402" name="Rectangle 3">
            <a:extLst>
              <a:ext uri="{FF2B5EF4-FFF2-40B4-BE49-F238E27FC236}">
                <a16:creationId xmlns:a16="http://schemas.microsoft.com/office/drawing/2014/main" id="{54BBFF03-E8D1-2A44-902E-F6CA3AB3F772}"/>
              </a:ext>
            </a:extLst>
          </p:cNvPr>
          <p:cNvSpPr>
            <a:spLocks noChangeArrowheads="1"/>
          </p:cNvSpPr>
          <p:nvPr/>
        </p:nvSpPr>
        <p:spPr bwMode="auto">
          <a:xfrm>
            <a:off x="533400" y="1443583"/>
            <a:ext cx="8458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ct val="50000"/>
              </a:spcBef>
              <a:buClrTx/>
              <a:buFontTx/>
              <a:buNone/>
            </a:pPr>
            <a:r>
              <a:rPr lang="en-US" altLang="en-US" sz="3600" dirty="0">
                <a:latin typeface="Times" pitchFamily="2" charset="0"/>
              </a:rPr>
              <a:t>A company is granted the site address </a:t>
            </a:r>
            <a:r>
              <a:rPr lang="en-US" altLang="en-US" sz="3600" dirty="0">
                <a:solidFill>
                  <a:srgbClr val="FF0000"/>
                </a:solidFill>
                <a:latin typeface="Times" pitchFamily="2" charset="0"/>
              </a:rPr>
              <a:t>201.70.64.0 (class C). </a:t>
            </a:r>
            <a:r>
              <a:rPr lang="en-US" altLang="en-US" sz="3600" dirty="0">
                <a:latin typeface="Times" pitchFamily="2" charset="0"/>
              </a:rPr>
              <a:t>The company needs six subnets. Design the subnets. </a:t>
            </a:r>
          </a:p>
        </p:txBody>
      </p:sp>
      <p:sp>
        <p:nvSpPr>
          <p:cNvPr id="233476" name="Text Box 4">
            <a:extLst>
              <a:ext uri="{FF2B5EF4-FFF2-40B4-BE49-F238E27FC236}">
                <a16:creationId xmlns:a16="http://schemas.microsoft.com/office/drawing/2014/main" id="{FE773B17-1220-724F-9EF0-2786FA507153}"/>
              </a:ext>
            </a:extLst>
          </p:cNvPr>
          <p:cNvSpPr txBox="1">
            <a:spLocks noChangeArrowheads="1"/>
          </p:cNvSpPr>
          <p:nvPr/>
        </p:nvSpPr>
        <p:spPr bwMode="auto">
          <a:xfrm>
            <a:off x="3581400" y="3581400"/>
            <a:ext cx="1643062" cy="617537"/>
          </a:xfrm>
          <a:prstGeom prst="rect">
            <a:avLst/>
          </a:prstGeom>
          <a:solidFill>
            <a:schemeClr val="bg1"/>
          </a:solidFill>
          <a:ln w="38100">
            <a:solidFill>
              <a:srgbClr val="FF3300"/>
            </a:solid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a:t>
            </a:r>
          </a:p>
        </p:txBody>
      </p:sp>
      <p:sp>
        <p:nvSpPr>
          <p:cNvPr id="102404" name="Rectangle 5">
            <a:extLst>
              <a:ext uri="{FF2B5EF4-FFF2-40B4-BE49-F238E27FC236}">
                <a16:creationId xmlns:a16="http://schemas.microsoft.com/office/drawing/2014/main" id="{FB03B151-4B84-8B40-85A2-373276095EF4}"/>
              </a:ext>
            </a:extLst>
          </p:cNvPr>
          <p:cNvSpPr>
            <a:spLocks noChangeArrowheads="1"/>
          </p:cNvSpPr>
          <p:nvPr/>
        </p:nvSpPr>
        <p:spPr bwMode="auto">
          <a:xfrm>
            <a:off x="457200" y="4596854"/>
            <a:ext cx="8610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ct val="50000"/>
              </a:spcBef>
              <a:buClrTx/>
              <a:buFontTx/>
              <a:buNone/>
            </a:pPr>
            <a:r>
              <a:rPr lang="en-US" altLang="en-US" sz="3600" dirty="0">
                <a:latin typeface="Times" pitchFamily="2" charset="0"/>
              </a:rPr>
              <a:t>The number of 1s in the default </a:t>
            </a:r>
            <a:br>
              <a:rPr lang="en-US" altLang="en-US" sz="3600" dirty="0">
                <a:latin typeface="Times" pitchFamily="2" charset="0"/>
              </a:rPr>
            </a:br>
            <a:r>
              <a:rPr lang="en-US" altLang="en-US" sz="3600" dirty="0">
                <a:latin typeface="Times" pitchFamily="2" charset="0"/>
              </a:rPr>
              <a:t>mask is 24 (class C).</a:t>
            </a:r>
          </a:p>
        </p:txBody>
      </p:sp>
    </p:spTree>
    <p:extLst>
      <p:ext uri="{BB962C8B-B14F-4D97-AF65-F5344CB8AC3E}">
        <p14:creationId xmlns:p14="http://schemas.microsoft.com/office/powerpoint/2010/main" val="4201446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a:extLst>
              <a:ext uri="{FF2B5EF4-FFF2-40B4-BE49-F238E27FC236}">
                <a16:creationId xmlns:a16="http://schemas.microsoft.com/office/drawing/2014/main" id="{6DCCEC49-BF15-024C-8108-AF2A25E8D3F4}"/>
              </a:ext>
            </a:extLst>
          </p:cNvPr>
          <p:cNvSpPr txBox="1">
            <a:spLocks noChangeArrowheads="1"/>
          </p:cNvSpPr>
          <p:nvPr/>
        </p:nvSpPr>
        <p:spPr bwMode="auto">
          <a:xfrm>
            <a:off x="2306871" y="498991"/>
            <a:ext cx="4375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4800" b="1" cap="small" dirty="0">
                <a:latin typeface="Times New Roman" panose="02020603050405020304" pitchFamily="18" charset="0"/>
              </a:rPr>
              <a:t>Address Space</a:t>
            </a:r>
          </a:p>
        </p:txBody>
      </p:sp>
      <p:grpSp>
        <p:nvGrpSpPr>
          <p:cNvPr id="2" name="Group 1"/>
          <p:cNvGrpSpPr/>
          <p:nvPr/>
        </p:nvGrpSpPr>
        <p:grpSpPr>
          <a:xfrm>
            <a:off x="1168497" y="2819400"/>
            <a:ext cx="7194550" cy="3200400"/>
            <a:chOff x="914400" y="1981200"/>
            <a:chExt cx="7194550" cy="3200400"/>
          </a:xfrm>
        </p:grpSpPr>
        <p:sp>
          <p:nvSpPr>
            <p:cNvPr id="15362" name="Rectangle 2">
              <a:extLst>
                <a:ext uri="{FF2B5EF4-FFF2-40B4-BE49-F238E27FC236}">
                  <a16:creationId xmlns:a16="http://schemas.microsoft.com/office/drawing/2014/main" id="{4C454836-B69D-0C45-B8BB-E471D7F522B6}"/>
                </a:ext>
              </a:extLst>
            </p:cNvPr>
            <p:cNvSpPr>
              <a:spLocks noChangeArrowheads="1"/>
            </p:cNvSpPr>
            <p:nvPr/>
          </p:nvSpPr>
          <p:spPr bwMode="auto">
            <a:xfrm>
              <a:off x="914400" y="2057400"/>
              <a:ext cx="6858000" cy="3124200"/>
            </a:xfrm>
            <a:prstGeom prst="rect">
              <a:avLst/>
            </a:prstGeom>
            <a:solidFill>
              <a:schemeClr val="accent5">
                <a:lumMod val="20000"/>
                <a:lumOff val="80000"/>
              </a:schemeClr>
            </a:solidFill>
            <a:ln w="9525">
              <a:solidFill>
                <a:schemeClr val="tx1"/>
              </a:solidFill>
              <a:miter lim="800000"/>
              <a:headEnd/>
              <a:tailEnd/>
            </a:ln>
            <a:effectLst>
              <a:outerShdw dist="107763" dir="13500000" algn="ctr" rotWithShape="0">
                <a:schemeClr val="bg2"/>
              </a:outerShdw>
            </a:effectLst>
          </p:spPr>
          <p:txBody>
            <a:bodyPr wrap="none" anchor="ctr"/>
            <a:lstStyle/>
            <a:p>
              <a:pPr algn="ctr" eaLnBrk="1" hangingPunct="1">
                <a:defRPr/>
              </a:pPr>
              <a:endParaRPr lang="en-US" sz="2400">
                <a:latin typeface="Times New Roman" pitchFamily="18" charset="0"/>
              </a:endParaRPr>
            </a:p>
          </p:txBody>
        </p:sp>
        <p:sp>
          <p:nvSpPr>
            <p:cNvPr id="6147" name="Text Box 4">
              <a:extLst>
                <a:ext uri="{FF2B5EF4-FFF2-40B4-BE49-F238E27FC236}">
                  <a16:creationId xmlns:a16="http://schemas.microsoft.com/office/drawing/2014/main" id="{2951A6C5-4B5C-3244-A102-540460E62D73}"/>
                </a:ext>
              </a:extLst>
            </p:cNvPr>
            <p:cNvSpPr txBox="1">
              <a:spLocks noChangeArrowheads="1"/>
            </p:cNvSpPr>
            <p:nvPr/>
          </p:nvSpPr>
          <p:spPr bwMode="auto">
            <a:xfrm>
              <a:off x="4540250" y="2568575"/>
              <a:ext cx="1312863" cy="5794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addr15</a:t>
              </a:r>
            </a:p>
          </p:txBody>
        </p:sp>
        <p:sp>
          <p:nvSpPr>
            <p:cNvPr id="6148" name="Text Box 5">
              <a:extLst>
                <a:ext uri="{FF2B5EF4-FFF2-40B4-BE49-F238E27FC236}">
                  <a16:creationId xmlns:a16="http://schemas.microsoft.com/office/drawing/2014/main" id="{B86C69BB-65CF-5543-88AB-573730E467FA}"/>
                </a:ext>
              </a:extLst>
            </p:cNvPr>
            <p:cNvSpPr txBox="1">
              <a:spLocks noChangeArrowheads="1"/>
            </p:cNvSpPr>
            <p:nvPr/>
          </p:nvSpPr>
          <p:spPr bwMode="auto">
            <a:xfrm>
              <a:off x="1143000" y="2187575"/>
              <a:ext cx="1109663" cy="5794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addr1</a:t>
              </a:r>
            </a:p>
          </p:txBody>
        </p:sp>
        <p:sp>
          <p:nvSpPr>
            <p:cNvPr id="6149" name="Text Box 6">
              <a:extLst>
                <a:ext uri="{FF2B5EF4-FFF2-40B4-BE49-F238E27FC236}">
                  <a16:creationId xmlns:a16="http://schemas.microsoft.com/office/drawing/2014/main" id="{4DFCD3C7-A1DC-784F-8E69-B4BC08FC9363}"/>
                </a:ext>
              </a:extLst>
            </p:cNvPr>
            <p:cNvSpPr txBox="1">
              <a:spLocks noChangeArrowheads="1"/>
            </p:cNvSpPr>
            <p:nvPr/>
          </p:nvSpPr>
          <p:spPr bwMode="auto">
            <a:xfrm>
              <a:off x="1828800" y="2797175"/>
              <a:ext cx="1109663" cy="5794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addr2</a:t>
              </a:r>
            </a:p>
          </p:txBody>
        </p:sp>
        <p:sp>
          <p:nvSpPr>
            <p:cNvPr id="6150" name="Text Box 7">
              <a:extLst>
                <a:ext uri="{FF2B5EF4-FFF2-40B4-BE49-F238E27FC236}">
                  <a16:creationId xmlns:a16="http://schemas.microsoft.com/office/drawing/2014/main" id="{EFA7A50C-419F-7540-8A47-E63AFDF805FE}"/>
                </a:ext>
              </a:extLst>
            </p:cNvPr>
            <p:cNvSpPr txBox="1">
              <a:spLocks noChangeArrowheads="1"/>
            </p:cNvSpPr>
            <p:nvPr/>
          </p:nvSpPr>
          <p:spPr bwMode="auto">
            <a:xfrm>
              <a:off x="4343400" y="3840163"/>
              <a:ext cx="1312863" cy="579437"/>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addr41</a:t>
              </a:r>
            </a:p>
          </p:txBody>
        </p:sp>
        <p:sp>
          <p:nvSpPr>
            <p:cNvPr id="6151" name="Text Box 8">
              <a:extLst>
                <a:ext uri="{FF2B5EF4-FFF2-40B4-BE49-F238E27FC236}">
                  <a16:creationId xmlns:a16="http://schemas.microsoft.com/office/drawing/2014/main" id="{5A84FAAC-1B60-054B-99CA-1F9D389EE37E}"/>
                </a:ext>
              </a:extLst>
            </p:cNvPr>
            <p:cNvSpPr txBox="1">
              <a:spLocks noChangeArrowheads="1"/>
            </p:cNvSpPr>
            <p:nvPr/>
          </p:nvSpPr>
          <p:spPr bwMode="auto">
            <a:xfrm>
              <a:off x="2286000" y="4144963"/>
              <a:ext cx="1312863" cy="579437"/>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addr31</a:t>
              </a:r>
            </a:p>
          </p:txBody>
        </p:sp>
        <p:sp>
          <p:nvSpPr>
            <p:cNvPr id="6152" name="Text Box 9">
              <a:extLst>
                <a:ext uri="{FF2B5EF4-FFF2-40B4-BE49-F238E27FC236}">
                  <a16:creationId xmlns:a16="http://schemas.microsoft.com/office/drawing/2014/main" id="{59D888F3-C435-FE41-805D-020E2B315483}"/>
                </a:ext>
              </a:extLst>
            </p:cNvPr>
            <p:cNvSpPr txBox="1">
              <a:spLocks noChangeArrowheads="1"/>
            </p:cNvSpPr>
            <p:nvPr/>
          </p:nvSpPr>
          <p:spPr bwMode="auto">
            <a:xfrm>
              <a:off x="6019800" y="3787775"/>
              <a:ext cx="1516063" cy="5794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addr226</a:t>
              </a:r>
            </a:p>
          </p:txBody>
        </p:sp>
        <p:sp>
          <p:nvSpPr>
            <p:cNvPr id="6153" name="Text Box 10">
              <a:extLst>
                <a:ext uri="{FF2B5EF4-FFF2-40B4-BE49-F238E27FC236}">
                  <a16:creationId xmlns:a16="http://schemas.microsoft.com/office/drawing/2014/main" id="{39B68558-AAFA-C148-854A-9BEC69DDBA34}"/>
                </a:ext>
              </a:extLst>
            </p:cNvPr>
            <p:cNvSpPr txBox="1">
              <a:spLocks noChangeArrowheads="1"/>
            </p:cNvSpPr>
            <p:nvPr/>
          </p:nvSpPr>
          <p:spPr bwMode="auto">
            <a:xfrm>
              <a:off x="6096000" y="29495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6154" name="Text Box 11">
              <a:extLst>
                <a:ext uri="{FF2B5EF4-FFF2-40B4-BE49-F238E27FC236}">
                  <a16:creationId xmlns:a16="http://schemas.microsoft.com/office/drawing/2014/main" id="{B4547889-1378-BA4D-9EBD-75B3193B71F5}"/>
                </a:ext>
              </a:extLst>
            </p:cNvPr>
            <p:cNvSpPr txBox="1">
              <a:spLocks noChangeArrowheads="1"/>
            </p:cNvSpPr>
            <p:nvPr/>
          </p:nvSpPr>
          <p:spPr bwMode="auto">
            <a:xfrm>
              <a:off x="1524000" y="33305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6155" name="Text Box 12">
              <a:extLst>
                <a:ext uri="{FF2B5EF4-FFF2-40B4-BE49-F238E27FC236}">
                  <a16:creationId xmlns:a16="http://schemas.microsoft.com/office/drawing/2014/main" id="{DE4C060F-B686-EF46-8784-6071BEDE4A67}"/>
                </a:ext>
              </a:extLst>
            </p:cNvPr>
            <p:cNvSpPr txBox="1">
              <a:spLocks noChangeArrowheads="1"/>
            </p:cNvSpPr>
            <p:nvPr/>
          </p:nvSpPr>
          <p:spPr bwMode="auto">
            <a:xfrm>
              <a:off x="3048000" y="21113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dirty="0">
                  <a:solidFill>
                    <a:schemeClr val="bg1"/>
                  </a:solidFill>
                  <a:latin typeface="Times New Roman" panose="02020603050405020304" pitchFamily="18" charset="0"/>
                </a:rPr>
                <a:t>…………..</a:t>
              </a:r>
            </a:p>
          </p:txBody>
        </p:sp>
        <p:sp>
          <p:nvSpPr>
            <p:cNvPr id="6156" name="Text Box 13">
              <a:extLst>
                <a:ext uri="{FF2B5EF4-FFF2-40B4-BE49-F238E27FC236}">
                  <a16:creationId xmlns:a16="http://schemas.microsoft.com/office/drawing/2014/main" id="{ADE92219-DDFA-4043-92BA-2D52CB241DEC}"/>
                </a:ext>
              </a:extLst>
            </p:cNvPr>
            <p:cNvSpPr txBox="1">
              <a:spLocks noChangeArrowheads="1"/>
            </p:cNvSpPr>
            <p:nvPr/>
          </p:nvSpPr>
          <p:spPr bwMode="auto">
            <a:xfrm>
              <a:off x="5486400" y="1981200"/>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2400" dirty="0">
                  <a:solidFill>
                    <a:schemeClr val="bg1"/>
                  </a:solidFill>
                  <a:latin typeface="Times New Roman" panose="02020603050405020304" pitchFamily="18" charset="0"/>
                </a:rPr>
                <a:t>…………..</a:t>
              </a:r>
            </a:p>
          </p:txBody>
        </p:sp>
        <p:sp>
          <p:nvSpPr>
            <p:cNvPr id="6157" name="Text Box 14">
              <a:extLst>
                <a:ext uri="{FF2B5EF4-FFF2-40B4-BE49-F238E27FC236}">
                  <a16:creationId xmlns:a16="http://schemas.microsoft.com/office/drawing/2014/main" id="{459D3D97-D9F7-CE48-A821-794D9F9F84AF}"/>
                </a:ext>
              </a:extLst>
            </p:cNvPr>
            <p:cNvSpPr txBox="1">
              <a:spLocks noChangeArrowheads="1"/>
            </p:cNvSpPr>
            <p:nvPr/>
          </p:nvSpPr>
          <p:spPr bwMode="auto">
            <a:xfrm>
              <a:off x="2971800" y="28733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6158" name="Text Box 15">
              <a:extLst>
                <a:ext uri="{FF2B5EF4-FFF2-40B4-BE49-F238E27FC236}">
                  <a16:creationId xmlns:a16="http://schemas.microsoft.com/office/drawing/2014/main" id="{89069D8A-4A48-0741-8C5F-75653B8413E8}"/>
                </a:ext>
              </a:extLst>
            </p:cNvPr>
            <p:cNvSpPr txBox="1">
              <a:spLocks noChangeArrowheads="1"/>
            </p:cNvSpPr>
            <p:nvPr/>
          </p:nvSpPr>
          <p:spPr bwMode="auto">
            <a:xfrm>
              <a:off x="5105400" y="4419600"/>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6159" name="Text Box 16">
              <a:extLst>
                <a:ext uri="{FF2B5EF4-FFF2-40B4-BE49-F238E27FC236}">
                  <a16:creationId xmlns:a16="http://schemas.microsoft.com/office/drawing/2014/main" id="{395E527A-D612-504A-A732-8A89A9B3E337}"/>
                </a:ext>
              </a:extLst>
            </p:cNvPr>
            <p:cNvSpPr txBox="1">
              <a:spLocks noChangeArrowheads="1"/>
            </p:cNvSpPr>
            <p:nvPr/>
          </p:nvSpPr>
          <p:spPr bwMode="auto">
            <a:xfrm>
              <a:off x="990600" y="4572000"/>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grpSp>
      <p:sp>
        <p:nvSpPr>
          <p:cNvPr id="3" name="Rectangle 2"/>
          <p:cNvSpPr/>
          <p:nvPr/>
        </p:nvSpPr>
        <p:spPr>
          <a:xfrm>
            <a:off x="1168497" y="1602383"/>
            <a:ext cx="7010400" cy="923330"/>
          </a:xfrm>
          <a:prstGeom prst="rect">
            <a:avLst/>
          </a:prstGeom>
          <a:effectLst>
            <a:glow rad="228600">
              <a:schemeClr val="accent6">
                <a:satMod val="175000"/>
                <a:alpha val="40000"/>
              </a:schemeClr>
            </a:glow>
          </a:effectLst>
        </p:spPr>
        <p:txBody>
          <a:bodyPr wrap="square">
            <a:spAutoFit/>
          </a:bodyPr>
          <a:lstStyle/>
          <a:p>
            <a:r>
              <a:rPr lang="en-US" dirty="0" smtClean="0"/>
              <a:t>An </a:t>
            </a:r>
            <a:r>
              <a:rPr lang="en-US" dirty="0"/>
              <a:t>address space defines a </a:t>
            </a:r>
            <a:r>
              <a:rPr lang="en-US" u="sng" dirty="0"/>
              <a:t>range of discrete addresses</a:t>
            </a:r>
            <a:r>
              <a:rPr lang="en-US" dirty="0"/>
              <a:t>, each of which may correspond to a network </a:t>
            </a:r>
            <a:r>
              <a:rPr lang="en-US" u="sng" dirty="0"/>
              <a:t>host</a:t>
            </a:r>
            <a:r>
              <a:rPr lang="en-US" dirty="0"/>
              <a:t>, </a:t>
            </a:r>
            <a:r>
              <a:rPr lang="en-US" u="sng" dirty="0"/>
              <a:t>peripheral device</a:t>
            </a:r>
            <a:r>
              <a:rPr lang="en-US" dirty="0"/>
              <a:t>, </a:t>
            </a:r>
            <a:r>
              <a:rPr lang="en-US" strike="sngStrike" dirty="0"/>
              <a:t>disk sector, a memory cell or</a:t>
            </a:r>
            <a:r>
              <a:rPr lang="en-US" dirty="0"/>
              <a:t> other logical or physical </a:t>
            </a:r>
            <a:r>
              <a:rPr lang="en-US" dirty="0" smtClean="0"/>
              <a:t>entity.</a:t>
            </a:r>
            <a:endParaRPr lang="en-US" dirty="0"/>
          </a:p>
        </p:txBody>
      </p:sp>
    </p:spTree>
    <p:extLst>
      <p:ext uri="{BB962C8B-B14F-4D97-AF65-F5344CB8AC3E}">
        <p14:creationId xmlns:p14="http://schemas.microsoft.com/office/powerpoint/2010/main" val="565814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1905000"/>
            <a:ext cx="5410200" cy="707886"/>
          </a:xfrm>
          <a:prstGeom prst="rect">
            <a:avLst/>
          </a:prstGeom>
        </p:spPr>
        <p:txBody>
          <a:bodyPr wrap="square">
            <a:spAutoFit/>
          </a:bodyPr>
          <a:lstStyle/>
          <a:p>
            <a:pPr algn="ctr"/>
            <a:r>
              <a:rPr lang="en-US" sz="4000" spc="100" dirty="0" smtClean="0"/>
              <a:t>255.255.255.0</a:t>
            </a:r>
            <a:endParaRPr lang="en-US" sz="4000" spc="100" dirty="0"/>
          </a:p>
        </p:txBody>
      </p:sp>
      <p:sp>
        <p:nvSpPr>
          <p:cNvPr id="3" name="Rectangle 2"/>
          <p:cNvSpPr/>
          <p:nvPr/>
        </p:nvSpPr>
        <p:spPr>
          <a:xfrm>
            <a:off x="1371600" y="762000"/>
            <a:ext cx="5410200" cy="707886"/>
          </a:xfrm>
          <a:prstGeom prst="rect">
            <a:avLst/>
          </a:prstGeom>
        </p:spPr>
        <p:txBody>
          <a:bodyPr wrap="square">
            <a:spAutoFit/>
          </a:bodyPr>
          <a:lstStyle/>
          <a:p>
            <a:pPr algn="ctr"/>
            <a:r>
              <a:rPr lang="en-US" sz="4000" spc="100" dirty="0" smtClean="0"/>
              <a:t>201.70.64.0/24</a:t>
            </a:r>
            <a:endParaRPr lang="en-US" sz="4000" spc="100" dirty="0"/>
          </a:p>
        </p:txBody>
      </p:sp>
      <p:sp>
        <p:nvSpPr>
          <p:cNvPr id="4" name="Rectangle 3"/>
          <p:cNvSpPr/>
          <p:nvPr/>
        </p:nvSpPr>
        <p:spPr>
          <a:xfrm>
            <a:off x="838200" y="2743200"/>
            <a:ext cx="7772400" cy="707886"/>
          </a:xfrm>
          <a:prstGeom prst="rect">
            <a:avLst/>
          </a:prstGeom>
        </p:spPr>
        <p:txBody>
          <a:bodyPr wrap="square">
            <a:spAutoFit/>
          </a:bodyPr>
          <a:lstStyle/>
          <a:p>
            <a:pPr algn="ctr"/>
            <a:r>
              <a:rPr lang="en-US" sz="4000" spc="100" dirty="0"/>
              <a:t>201.70. </a:t>
            </a:r>
            <a:r>
              <a:rPr lang="en-US" sz="4000" spc="100" dirty="0" smtClean="0">
                <a:solidFill>
                  <a:srgbClr val="FF0000"/>
                </a:solidFill>
              </a:rPr>
              <a:t>01000000</a:t>
            </a:r>
            <a:r>
              <a:rPr lang="en-US" sz="4000" spc="100" dirty="0" smtClean="0"/>
              <a:t>.0000 0000</a:t>
            </a:r>
            <a:endParaRPr lang="en-US" sz="4000" spc="100" dirty="0"/>
          </a:p>
        </p:txBody>
      </p:sp>
      <p:sp>
        <p:nvSpPr>
          <p:cNvPr id="5" name="Oval 4"/>
          <p:cNvSpPr/>
          <p:nvPr/>
        </p:nvSpPr>
        <p:spPr>
          <a:xfrm>
            <a:off x="1676400" y="4495800"/>
            <a:ext cx="6096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R1</a:t>
            </a:r>
            <a:endParaRPr lang="en-US" dirty="0"/>
          </a:p>
        </p:txBody>
      </p:sp>
      <p:sp>
        <p:nvSpPr>
          <p:cNvPr id="6" name="Right Arrow 5"/>
          <p:cNvSpPr/>
          <p:nvPr/>
        </p:nvSpPr>
        <p:spPr>
          <a:xfrm>
            <a:off x="609600" y="4686300"/>
            <a:ext cx="10668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08504" y="5654698"/>
            <a:ext cx="1066800" cy="212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65436" y="5486400"/>
            <a:ext cx="6096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R2</a:t>
            </a:r>
            <a:endParaRPr lang="en-US" dirty="0"/>
          </a:p>
        </p:txBody>
      </p:sp>
      <p:sp>
        <p:nvSpPr>
          <p:cNvPr id="10" name="Oval 9"/>
          <p:cNvSpPr/>
          <p:nvPr/>
        </p:nvSpPr>
        <p:spPr>
          <a:xfrm>
            <a:off x="2971800" y="5047017"/>
            <a:ext cx="6096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11" name="Freeform 10"/>
          <p:cNvSpPr/>
          <p:nvPr/>
        </p:nvSpPr>
        <p:spPr>
          <a:xfrm>
            <a:off x="4572000" y="3886200"/>
            <a:ext cx="2710603" cy="2361652"/>
          </a:xfrm>
          <a:custGeom>
            <a:avLst/>
            <a:gdLst>
              <a:gd name="connsiteX0" fmla="*/ 499959 w 2710603"/>
              <a:gd name="connsiteY0" fmla="*/ 394705 h 2361652"/>
              <a:gd name="connsiteX1" fmla="*/ 499959 w 2710603"/>
              <a:gd name="connsiteY1" fmla="*/ 394705 h 2361652"/>
              <a:gd name="connsiteX2" fmla="*/ 453911 w 2710603"/>
              <a:gd name="connsiteY2" fmla="*/ 460489 h 2361652"/>
              <a:gd name="connsiteX3" fmla="*/ 414440 w 2710603"/>
              <a:gd name="connsiteY3" fmla="*/ 532852 h 2361652"/>
              <a:gd name="connsiteX4" fmla="*/ 381548 w 2710603"/>
              <a:gd name="connsiteY4" fmla="*/ 572322 h 2361652"/>
              <a:gd name="connsiteX5" fmla="*/ 309185 w 2710603"/>
              <a:gd name="connsiteY5" fmla="*/ 690734 h 2361652"/>
              <a:gd name="connsiteX6" fmla="*/ 217087 w 2710603"/>
              <a:gd name="connsiteY6" fmla="*/ 828880 h 2361652"/>
              <a:gd name="connsiteX7" fmla="*/ 171039 w 2710603"/>
              <a:gd name="connsiteY7" fmla="*/ 914400 h 2361652"/>
              <a:gd name="connsiteX8" fmla="*/ 131568 w 2710603"/>
              <a:gd name="connsiteY8" fmla="*/ 973606 h 2361652"/>
              <a:gd name="connsiteX9" fmla="*/ 92098 w 2710603"/>
              <a:gd name="connsiteY9" fmla="*/ 1052547 h 2361652"/>
              <a:gd name="connsiteX10" fmla="*/ 52627 w 2710603"/>
              <a:gd name="connsiteY10" fmla="*/ 1105174 h 2361652"/>
              <a:gd name="connsiteX11" fmla="*/ 32892 w 2710603"/>
              <a:gd name="connsiteY11" fmla="*/ 1151223 h 2361652"/>
              <a:gd name="connsiteX12" fmla="*/ 13157 w 2710603"/>
              <a:gd name="connsiteY12" fmla="*/ 1203850 h 2361652"/>
              <a:gd name="connsiteX13" fmla="*/ 6578 w 2710603"/>
              <a:gd name="connsiteY13" fmla="*/ 1236742 h 2361652"/>
              <a:gd name="connsiteX14" fmla="*/ 0 w 2710603"/>
              <a:gd name="connsiteY14" fmla="*/ 1263056 h 2361652"/>
              <a:gd name="connsiteX15" fmla="*/ 32892 w 2710603"/>
              <a:gd name="connsiteY15" fmla="*/ 1335419 h 2361652"/>
              <a:gd name="connsiteX16" fmla="*/ 52627 w 2710603"/>
              <a:gd name="connsiteY16" fmla="*/ 1341997 h 2361652"/>
              <a:gd name="connsiteX17" fmla="*/ 65784 w 2710603"/>
              <a:gd name="connsiteY17" fmla="*/ 1361732 h 2361652"/>
              <a:gd name="connsiteX18" fmla="*/ 72362 w 2710603"/>
              <a:gd name="connsiteY18" fmla="*/ 1388046 h 2361652"/>
              <a:gd name="connsiteX19" fmla="*/ 78941 w 2710603"/>
              <a:gd name="connsiteY19" fmla="*/ 1407781 h 2361652"/>
              <a:gd name="connsiteX20" fmla="*/ 98676 w 2710603"/>
              <a:gd name="connsiteY20" fmla="*/ 1460409 h 2361652"/>
              <a:gd name="connsiteX21" fmla="*/ 131568 w 2710603"/>
              <a:gd name="connsiteY21" fmla="*/ 1499879 h 2361652"/>
              <a:gd name="connsiteX22" fmla="*/ 144725 w 2710603"/>
              <a:gd name="connsiteY22" fmla="*/ 1519614 h 2361652"/>
              <a:gd name="connsiteX23" fmla="*/ 184195 w 2710603"/>
              <a:gd name="connsiteY23" fmla="*/ 1572242 h 2361652"/>
              <a:gd name="connsiteX24" fmla="*/ 276293 w 2710603"/>
              <a:gd name="connsiteY24" fmla="*/ 1684075 h 2361652"/>
              <a:gd name="connsiteX25" fmla="*/ 328921 w 2710603"/>
              <a:gd name="connsiteY25" fmla="*/ 1730124 h 2361652"/>
              <a:gd name="connsiteX26" fmla="*/ 374970 w 2710603"/>
              <a:gd name="connsiteY26" fmla="*/ 1776173 h 2361652"/>
              <a:gd name="connsiteX27" fmla="*/ 407862 w 2710603"/>
              <a:gd name="connsiteY27" fmla="*/ 1809065 h 2361652"/>
              <a:gd name="connsiteX28" fmla="*/ 434175 w 2710603"/>
              <a:gd name="connsiteY28" fmla="*/ 1835378 h 2361652"/>
              <a:gd name="connsiteX29" fmla="*/ 453911 w 2710603"/>
              <a:gd name="connsiteY29" fmla="*/ 1848535 h 2361652"/>
              <a:gd name="connsiteX30" fmla="*/ 480224 w 2710603"/>
              <a:gd name="connsiteY30" fmla="*/ 1868270 h 2361652"/>
              <a:gd name="connsiteX31" fmla="*/ 526273 w 2710603"/>
              <a:gd name="connsiteY31" fmla="*/ 1888006 h 2361652"/>
              <a:gd name="connsiteX32" fmla="*/ 572322 w 2710603"/>
              <a:gd name="connsiteY32" fmla="*/ 1907741 h 2361652"/>
              <a:gd name="connsiteX33" fmla="*/ 598636 w 2710603"/>
              <a:gd name="connsiteY33" fmla="*/ 1920898 h 2361652"/>
              <a:gd name="connsiteX34" fmla="*/ 690734 w 2710603"/>
              <a:gd name="connsiteY34" fmla="*/ 1934055 h 2361652"/>
              <a:gd name="connsiteX35" fmla="*/ 842037 w 2710603"/>
              <a:gd name="connsiteY35" fmla="*/ 1927476 h 2361652"/>
              <a:gd name="connsiteX36" fmla="*/ 947292 w 2710603"/>
              <a:gd name="connsiteY36" fmla="*/ 1914319 h 2361652"/>
              <a:gd name="connsiteX37" fmla="*/ 1085439 w 2710603"/>
              <a:gd name="connsiteY37" fmla="*/ 1907741 h 2361652"/>
              <a:gd name="connsiteX38" fmla="*/ 1105174 w 2710603"/>
              <a:gd name="connsiteY38" fmla="*/ 1947211 h 2361652"/>
              <a:gd name="connsiteX39" fmla="*/ 1111752 w 2710603"/>
              <a:gd name="connsiteY39" fmla="*/ 1973525 h 2361652"/>
              <a:gd name="connsiteX40" fmla="*/ 1118331 w 2710603"/>
              <a:gd name="connsiteY40" fmla="*/ 2032731 h 2361652"/>
              <a:gd name="connsiteX41" fmla="*/ 1131487 w 2710603"/>
              <a:gd name="connsiteY41" fmla="*/ 2059044 h 2361652"/>
              <a:gd name="connsiteX42" fmla="*/ 1144644 w 2710603"/>
              <a:gd name="connsiteY42" fmla="*/ 2124829 h 2361652"/>
              <a:gd name="connsiteX43" fmla="*/ 1164380 w 2710603"/>
              <a:gd name="connsiteY43" fmla="*/ 2190613 h 2361652"/>
              <a:gd name="connsiteX44" fmla="*/ 1184115 w 2710603"/>
              <a:gd name="connsiteY44" fmla="*/ 2216926 h 2361652"/>
              <a:gd name="connsiteX45" fmla="*/ 1269634 w 2710603"/>
              <a:gd name="connsiteY45" fmla="*/ 2295868 h 2361652"/>
              <a:gd name="connsiteX46" fmla="*/ 1355154 w 2710603"/>
              <a:gd name="connsiteY46" fmla="*/ 2335338 h 2361652"/>
              <a:gd name="connsiteX47" fmla="*/ 1414359 w 2710603"/>
              <a:gd name="connsiteY47" fmla="*/ 2348495 h 2361652"/>
              <a:gd name="connsiteX48" fmla="*/ 1466987 w 2710603"/>
              <a:gd name="connsiteY48" fmla="*/ 2361652 h 2361652"/>
              <a:gd name="connsiteX49" fmla="*/ 1809064 w 2710603"/>
              <a:gd name="connsiteY49" fmla="*/ 2355073 h 2361652"/>
              <a:gd name="connsiteX50" fmla="*/ 1966946 w 2710603"/>
              <a:gd name="connsiteY50" fmla="*/ 2315603 h 2361652"/>
              <a:gd name="connsiteX51" fmla="*/ 2203770 w 2710603"/>
              <a:gd name="connsiteY51" fmla="*/ 2262975 h 2361652"/>
              <a:gd name="connsiteX52" fmla="*/ 2282711 w 2710603"/>
              <a:gd name="connsiteY52" fmla="*/ 2256397 h 2361652"/>
              <a:gd name="connsiteX53" fmla="*/ 2618210 w 2710603"/>
              <a:gd name="connsiteY53" fmla="*/ 2243240 h 2361652"/>
              <a:gd name="connsiteX54" fmla="*/ 2651102 w 2710603"/>
              <a:gd name="connsiteY54" fmla="*/ 2236662 h 2361652"/>
              <a:gd name="connsiteX55" fmla="*/ 2677416 w 2710603"/>
              <a:gd name="connsiteY55" fmla="*/ 2223505 h 2361652"/>
              <a:gd name="connsiteX56" fmla="*/ 2697151 w 2710603"/>
              <a:gd name="connsiteY56" fmla="*/ 2216926 h 2361652"/>
              <a:gd name="connsiteX57" fmla="*/ 2710308 w 2710603"/>
              <a:gd name="connsiteY57" fmla="*/ 2190613 h 2361652"/>
              <a:gd name="connsiteX58" fmla="*/ 2703729 w 2710603"/>
              <a:gd name="connsiteY58" fmla="*/ 2118250 h 2361652"/>
              <a:gd name="connsiteX59" fmla="*/ 2690572 w 2710603"/>
              <a:gd name="connsiteY59" fmla="*/ 2045888 h 2361652"/>
              <a:gd name="connsiteX60" fmla="*/ 2677416 w 2710603"/>
              <a:gd name="connsiteY60" fmla="*/ 2012996 h 2361652"/>
              <a:gd name="connsiteX61" fmla="*/ 2657680 w 2710603"/>
              <a:gd name="connsiteY61" fmla="*/ 1934055 h 2361652"/>
              <a:gd name="connsiteX62" fmla="*/ 2631367 w 2710603"/>
              <a:gd name="connsiteY62" fmla="*/ 1835378 h 2361652"/>
              <a:gd name="connsiteX63" fmla="*/ 2565582 w 2710603"/>
              <a:gd name="connsiteY63" fmla="*/ 1710388 h 2361652"/>
              <a:gd name="connsiteX64" fmla="*/ 2387965 w 2710603"/>
              <a:gd name="connsiteY64" fmla="*/ 1460409 h 2361652"/>
              <a:gd name="connsiteX65" fmla="*/ 2315603 w 2710603"/>
              <a:gd name="connsiteY65" fmla="*/ 1368311 h 2361652"/>
              <a:gd name="connsiteX66" fmla="*/ 2157721 w 2710603"/>
              <a:gd name="connsiteY66" fmla="*/ 1190693 h 2361652"/>
              <a:gd name="connsiteX67" fmla="*/ 2085358 w 2710603"/>
              <a:gd name="connsiteY67" fmla="*/ 1105174 h 2361652"/>
              <a:gd name="connsiteX68" fmla="*/ 1953790 w 2710603"/>
              <a:gd name="connsiteY68" fmla="*/ 980184 h 2361652"/>
              <a:gd name="connsiteX69" fmla="*/ 1763016 w 2710603"/>
              <a:gd name="connsiteY69" fmla="*/ 842037 h 2361652"/>
              <a:gd name="connsiteX70" fmla="*/ 1638026 w 2710603"/>
              <a:gd name="connsiteY70" fmla="*/ 756518 h 2361652"/>
              <a:gd name="connsiteX71" fmla="*/ 1578820 w 2710603"/>
              <a:gd name="connsiteY71" fmla="*/ 723626 h 2361652"/>
              <a:gd name="connsiteX72" fmla="*/ 1539349 w 2710603"/>
              <a:gd name="connsiteY72" fmla="*/ 690734 h 2361652"/>
              <a:gd name="connsiteX73" fmla="*/ 1499879 w 2710603"/>
              <a:gd name="connsiteY73" fmla="*/ 664420 h 2361652"/>
              <a:gd name="connsiteX74" fmla="*/ 1447252 w 2710603"/>
              <a:gd name="connsiteY74" fmla="*/ 624950 h 2361652"/>
              <a:gd name="connsiteX75" fmla="*/ 1414359 w 2710603"/>
              <a:gd name="connsiteY75" fmla="*/ 605214 h 2361652"/>
              <a:gd name="connsiteX76" fmla="*/ 1388046 w 2710603"/>
              <a:gd name="connsiteY76" fmla="*/ 592057 h 2361652"/>
              <a:gd name="connsiteX77" fmla="*/ 1355154 w 2710603"/>
              <a:gd name="connsiteY77" fmla="*/ 565744 h 2361652"/>
              <a:gd name="connsiteX78" fmla="*/ 1322262 w 2710603"/>
              <a:gd name="connsiteY78" fmla="*/ 552587 h 2361652"/>
              <a:gd name="connsiteX79" fmla="*/ 1151223 w 2710603"/>
              <a:gd name="connsiteY79" fmla="*/ 493381 h 2361652"/>
              <a:gd name="connsiteX80" fmla="*/ 914400 w 2710603"/>
              <a:gd name="connsiteY80" fmla="*/ 473646 h 2361652"/>
              <a:gd name="connsiteX81" fmla="*/ 940713 w 2710603"/>
              <a:gd name="connsiteY81" fmla="*/ 407862 h 2361652"/>
              <a:gd name="connsiteX82" fmla="*/ 953870 w 2710603"/>
              <a:gd name="connsiteY82" fmla="*/ 342078 h 2361652"/>
              <a:gd name="connsiteX83" fmla="*/ 960449 w 2710603"/>
              <a:gd name="connsiteY83" fmla="*/ 309185 h 2361652"/>
              <a:gd name="connsiteX84" fmla="*/ 973605 w 2710603"/>
              <a:gd name="connsiteY84" fmla="*/ 269715 h 2361652"/>
              <a:gd name="connsiteX85" fmla="*/ 980184 w 2710603"/>
              <a:gd name="connsiteY85" fmla="*/ 190774 h 2361652"/>
              <a:gd name="connsiteX86" fmla="*/ 986762 w 2710603"/>
              <a:gd name="connsiteY86" fmla="*/ 151303 h 2361652"/>
              <a:gd name="connsiteX87" fmla="*/ 973605 w 2710603"/>
              <a:gd name="connsiteY87" fmla="*/ 72362 h 2361652"/>
              <a:gd name="connsiteX88" fmla="*/ 967027 w 2710603"/>
              <a:gd name="connsiteY88" fmla="*/ 39470 h 2361652"/>
              <a:gd name="connsiteX89" fmla="*/ 934135 w 2710603"/>
              <a:gd name="connsiteY89" fmla="*/ 0 h 2361652"/>
              <a:gd name="connsiteX90" fmla="*/ 769675 w 2710603"/>
              <a:gd name="connsiteY90" fmla="*/ 19735 h 2361652"/>
              <a:gd name="connsiteX91" fmla="*/ 743361 w 2710603"/>
              <a:gd name="connsiteY91" fmla="*/ 26314 h 2361652"/>
              <a:gd name="connsiteX92" fmla="*/ 684155 w 2710603"/>
              <a:gd name="connsiteY92" fmla="*/ 39470 h 2361652"/>
              <a:gd name="connsiteX93" fmla="*/ 657841 w 2710603"/>
              <a:gd name="connsiteY93" fmla="*/ 52627 h 2361652"/>
              <a:gd name="connsiteX94" fmla="*/ 618371 w 2710603"/>
              <a:gd name="connsiteY94" fmla="*/ 78941 h 2361652"/>
              <a:gd name="connsiteX95" fmla="*/ 572322 w 2710603"/>
              <a:gd name="connsiteY95" fmla="*/ 105255 h 2361652"/>
              <a:gd name="connsiteX96" fmla="*/ 565744 w 2710603"/>
              <a:gd name="connsiteY96" fmla="*/ 342078 h 2361652"/>
              <a:gd name="connsiteX97" fmla="*/ 578900 w 2710603"/>
              <a:gd name="connsiteY97" fmla="*/ 381548 h 2361652"/>
              <a:gd name="connsiteX98" fmla="*/ 526273 w 2710603"/>
              <a:gd name="connsiteY98" fmla="*/ 401283 h 2361652"/>
              <a:gd name="connsiteX99" fmla="*/ 499959 w 2710603"/>
              <a:gd name="connsiteY99" fmla="*/ 394705 h 236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710603" h="2361652">
                <a:moveTo>
                  <a:pt x="499959" y="394705"/>
                </a:moveTo>
                <a:lnTo>
                  <a:pt x="499959" y="394705"/>
                </a:lnTo>
                <a:cubicBezTo>
                  <a:pt x="484610" y="416633"/>
                  <a:pt x="468097" y="437791"/>
                  <a:pt x="453911" y="460489"/>
                </a:cubicBezTo>
                <a:cubicBezTo>
                  <a:pt x="423933" y="508454"/>
                  <a:pt x="445675" y="489904"/>
                  <a:pt x="414440" y="532852"/>
                </a:cubicBezTo>
                <a:cubicBezTo>
                  <a:pt x="404367" y="546703"/>
                  <a:pt x="391048" y="558072"/>
                  <a:pt x="381548" y="572322"/>
                </a:cubicBezTo>
                <a:cubicBezTo>
                  <a:pt x="355889" y="610811"/>
                  <a:pt x="334844" y="652246"/>
                  <a:pt x="309185" y="690734"/>
                </a:cubicBezTo>
                <a:cubicBezTo>
                  <a:pt x="278486" y="736783"/>
                  <a:pt x="243325" y="780151"/>
                  <a:pt x="217087" y="828880"/>
                </a:cubicBezTo>
                <a:cubicBezTo>
                  <a:pt x="201738" y="857387"/>
                  <a:pt x="187510" y="886526"/>
                  <a:pt x="171039" y="914400"/>
                </a:cubicBezTo>
                <a:cubicBezTo>
                  <a:pt x="158973" y="934820"/>
                  <a:pt x="143336" y="953012"/>
                  <a:pt x="131568" y="973606"/>
                </a:cubicBezTo>
                <a:cubicBezTo>
                  <a:pt x="116972" y="999149"/>
                  <a:pt x="107234" y="1027320"/>
                  <a:pt x="92098" y="1052547"/>
                </a:cubicBezTo>
                <a:cubicBezTo>
                  <a:pt x="80816" y="1071350"/>
                  <a:pt x="63909" y="1086371"/>
                  <a:pt x="52627" y="1105174"/>
                </a:cubicBezTo>
                <a:cubicBezTo>
                  <a:pt x="44035" y="1119494"/>
                  <a:pt x="39094" y="1135718"/>
                  <a:pt x="32892" y="1151223"/>
                </a:cubicBezTo>
                <a:cubicBezTo>
                  <a:pt x="25934" y="1168618"/>
                  <a:pt x="18667" y="1185943"/>
                  <a:pt x="13157" y="1203850"/>
                </a:cubicBezTo>
                <a:cubicBezTo>
                  <a:pt x="9869" y="1214537"/>
                  <a:pt x="9004" y="1225827"/>
                  <a:pt x="6578" y="1236742"/>
                </a:cubicBezTo>
                <a:cubicBezTo>
                  <a:pt x="4617" y="1245568"/>
                  <a:pt x="2193" y="1254285"/>
                  <a:pt x="0" y="1263056"/>
                </a:cubicBezTo>
                <a:cubicBezTo>
                  <a:pt x="6917" y="1325315"/>
                  <a:pt x="-10815" y="1316688"/>
                  <a:pt x="32892" y="1335419"/>
                </a:cubicBezTo>
                <a:cubicBezTo>
                  <a:pt x="39265" y="1338150"/>
                  <a:pt x="46049" y="1339804"/>
                  <a:pt x="52627" y="1341997"/>
                </a:cubicBezTo>
                <a:cubicBezTo>
                  <a:pt x="57013" y="1348575"/>
                  <a:pt x="62670" y="1354465"/>
                  <a:pt x="65784" y="1361732"/>
                </a:cubicBezTo>
                <a:cubicBezTo>
                  <a:pt x="69345" y="1370042"/>
                  <a:pt x="69878" y="1379353"/>
                  <a:pt x="72362" y="1388046"/>
                </a:cubicBezTo>
                <a:cubicBezTo>
                  <a:pt x="74267" y="1394713"/>
                  <a:pt x="77036" y="1401114"/>
                  <a:pt x="78941" y="1407781"/>
                </a:cubicBezTo>
                <a:cubicBezTo>
                  <a:pt x="88192" y="1440161"/>
                  <a:pt x="81156" y="1429749"/>
                  <a:pt x="98676" y="1460409"/>
                </a:cubicBezTo>
                <a:cubicBezTo>
                  <a:pt x="116493" y="1491588"/>
                  <a:pt x="106832" y="1470196"/>
                  <a:pt x="131568" y="1499879"/>
                </a:cubicBezTo>
                <a:cubicBezTo>
                  <a:pt x="136629" y="1505953"/>
                  <a:pt x="140075" y="1513220"/>
                  <a:pt x="144725" y="1519614"/>
                </a:cubicBezTo>
                <a:cubicBezTo>
                  <a:pt x="157622" y="1537348"/>
                  <a:pt x="170497" y="1555119"/>
                  <a:pt x="184195" y="1572242"/>
                </a:cubicBezTo>
                <a:cubicBezTo>
                  <a:pt x="214362" y="1609951"/>
                  <a:pt x="237659" y="1655101"/>
                  <a:pt x="276293" y="1684075"/>
                </a:cubicBezTo>
                <a:cubicBezTo>
                  <a:pt x="301582" y="1703042"/>
                  <a:pt x="307241" y="1705347"/>
                  <a:pt x="328921" y="1730124"/>
                </a:cubicBezTo>
                <a:cubicBezTo>
                  <a:pt x="367993" y="1774778"/>
                  <a:pt x="327126" y="1740289"/>
                  <a:pt x="374970" y="1776173"/>
                </a:cubicBezTo>
                <a:cubicBezTo>
                  <a:pt x="400307" y="1814181"/>
                  <a:pt x="373752" y="1779828"/>
                  <a:pt x="407862" y="1809065"/>
                </a:cubicBezTo>
                <a:cubicBezTo>
                  <a:pt x="417280" y="1817137"/>
                  <a:pt x="424757" y="1827306"/>
                  <a:pt x="434175" y="1835378"/>
                </a:cubicBezTo>
                <a:cubicBezTo>
                  <a:pt x="440178" y="1840523"/>
                  <a:pt x="447477" y="1843939"/>
                  <a:pt x="453911" y="1848535"/>
                </a:cubicBezTo>
                <a:cubicBezTo>
                  <a:pt x="462833" y="1854908"/>
                  <a:pt x="470927" y="1862459"/>
                  <a:pt x="480224" y="1868270"/>
                </a:cubicBezTo>
                <a:cubicBezTo>
                  <a:pt x="506838" y="1884904"/>
                  <a:pt x="501408" y="1878060"/>
                  <a:pt x="526273" y="1888006"/>
                </a:cubicBezTo>
                <a:cubicBezTo>
                  <a:pt x="541778" y="1894208"/>
                  <a:pt x="557119" y="1900831"/>
                  <a:pt x="572322" y="1907741"/>
                </a:cubicBezTo>
                <a:cubicBezTo>
                  <a:pt x="581250" y="1911799"/>
                  <a:pt x="589063" y="1918771"/>
                  <a:pt x="598636" y="1920898"/>
                </a:cubicBezTo>
                <a:cubicBezTo>
                  <a:pt x="628909" y="1927625"/>
                  <a:pt x="690734" y="1934055"/>
                  <a:pt x="690734" y="1934055"/>
                </a:cubicBezTo>
                <a:cubicBezTo>
                  <a:pt x="741168" y="1931862"/>
                  <a:pt x="791704" y="1931348"/>
                  <a:pt x="842037" y="1927476"/>
                </a:cubicBezTo>
                <a:cubicBezTo>
                  <a:pt x="877291" y="1924764"/>
                  <a:pt x="947292" y="1914319"/>
                  <a:pt x="947292" y="1914319"/>
                </a:cubicBezTo>
                <a:cubicBezTo>
                  <a:pt x="997171" y="1894367"/>
                  <a:pt x="1014993" y="1881787"/>
                  <a:pt x="1085439" y="1907741"/>
                </a:cubicBezTo>
                <a:cubicBezTo>
                  <a:pt x="1099242" y="1912826"/>
                  <a:pt x="1098596" y="1934054"/>
                  <a:pt x="1105174" y="1947211"/>
                </a:cubicBezTo>
                <a:cubicBezTo>
                  <a:pt x="1107367" y="1955982"/>
                  <a:pt x="1110377" y="1964589"/>
                  <a:pt x="1111752" y="1973525"/>
                </a:cubicBezTo>
                <a:cubicBezTo>
                  <a:pt x="1114771" y="1993151"/>
                  <a:pt x="1113866" y="2013383"/>
                  <a:pt x="1118331" y="2032731"/>
                </a:cubicBezTo>
                <a:cubicBezTo>
                  <a:pt x="1120536" y="2042286"/>
                  <a:pt x="1127102" y="2050273"/>
                  <a:pt x="1131487" y="2059044"/>
                </a:cubicBezTo>
                <a:lnTo>
                  <a:pt x="1144644" y="2124829"/>
                </a:lnTo>
                <a:cubicBezTo>
                  <a:pt x="1149953" y="2151373"/>
                  <a:pt x="1150858" y="2166273"/>
                  <a:pt x="1164380" y="2190613"/>
                </a:cubicBezTo>
                <a:cubicBezTo>
                  <a:pt x="1169705" y="2200197"/>
                  <a:pt x="1176707" y="2208844"/>
                  <a:pt x="1184115" y="2216926"/>
                </a:cubicBezTo>
                <a:cubicBezTo>
                  <a:pt x="1193882" y="2227581"/>
                  <a:pt x="1247246" y="2283430"/>
                  <a:pt x="1269634" y="2295868"/>
                </a:cubicBezTo>
                <a:cubicBezTo>
                  <a:pt x="1297079" y="2311115"/>
                  <a:pt x="1325648" y="2324609"/>
                  <a:pt x="1355154" y="2335338"/>
                </a:cubicBezTo>
                <a:cubicBezTo>
                  <a:pt x="1374153" y="2342247"/>
                  <a:pt x="1394680" y="2343865"/>
                  <a:pt x="1414359" y="2348495"/>
                </a:cubicBezTo>
                <a:cubicBezTo>
                  <a:pt x="1431961" y="2352637"/>
                  <a:pt x="1449444" y="2357266"/>
                  <a:pt x="1466987" y="2361652"/>
                </a:cubicBezTo>
                <a:cubicBezTo>
                  <a:pt x="1581013" y="2359459"/>
                  <a:pt x="1695146" y="2360498"/>
                  <a:pt x="1809064" y="2355073"/>
                </a:cubicBezTo>
                <a:cubicBezTo>
                  <a:pt x="1865948" y="2352364"/>
                  <a:pt x="1912524" y="2329925"/>
                  <a:pt x="1966946" y="2315603"/>
                </a:cubicBezTo>
                <a:cubicBezTo>
                  <a:pt x="2008586" y="2304645"/>
                  <a:pt x="2139717" y="2271330"/>
                  <a:pt x="2203770" y="2262975"/>
                </a:cubicBezTo>
                <a:cubicBezTo>
                  <a:pt x="2229953" y="2259560"/>
                  <a:pt x="2256336" y="2257653"/>
                  <a:pt x="2282711" y="2256397"/>
                </a:cubicBezTo>
                <a:lnTo>
                  <a:pt x="2618210" y="2243240"/>
                </a:lnTo>
                <a:cubicBezTo>
                  <a:pt x="2629174" y="2241047"/>
                  <a:pt x="2640495" y="2240198"/>
                  <a:pt x="2651102" y="2236662"/>
                </a:cubicBezTo>
                <a:cubicBezTo>
                  <a:pt x="2660405" y="2233561"/>
                  <a:pt x="2668402" y="2227368"/>
                  <a:pt x="2677416" y="2223505"/>
                </a:cubicBezTo>
                <a:cubicBezTo>
                  <a:pt x="2683790" y="2220773"/>
                  <a:pt x="2690573" y="2219119"/>
                  <a:pt x="2697151" y="2216926"/>
                </a:cubicBezTo>
                <a:cubicBezTo>
                  <a:pt x="2701537" y="2208155"/>
                  <a:pt x="2709656" y="2200398"/>
                  <a:pt x="2710308" y="2190613"/>
                </a:cubicBezTo>
                <a:cubicBezTo>
                  <a:pt x="2711919" y="2166446"/>
                  <a:pt x="2706559" y="2142305"/>
                  <a:pt x="2703729" y="2118250"/>
                </a:cubicBezTo>
                <a:cubicBezTo>
                  <a:pt x="2702922" y="2111391"/>
                  <a:pt x="2693388" y="2055276"/>
                  <a:pt x="2690572" y="2045888"/>
                </a:cubicBezTo>
                <a:cubicBezTo>
                  <a:pt x="2687179" y="2034578"/>
                  <a:pt x="2681801" y="2023960"/>
                  <a:pt x="2677416" y="2012996"/>
                </a:cubicBezTo>
                <a:cubicBezTo>
                  <a:pt x="2665214" y="1939788"/>
                  <a:pt x="2678531" y="2007033"/>
                  <a:pt x="2657680" y="1934055"/>
                </a:cubicBezTo>
                <a:cubicBezTo>
                  <a:pt x="2654798" y="1923967"/>
                  <a:pt x="2637002" y="1847586"/>
                  <a:pt x="2631367" y="1835378"/>
                </a:cubicBezTo>
                <a:cubicBezTo>
                  <a:pt x="2611637" y="1792630"/>
                  <a:pt x="2590207" y="1750517"/>
                  <a:pt x="2565582" y="1710388"/>
                </a:cubicBezTo>
                <a:cubicBezTo>
                  <a:pt x="2502722" y="1607950"/>
                  <a:pt x="2456630" y="1548693"/>
                  <a:pt x="2387965" y="1460409"/>
                </a:cubicBezTo>
                <a:cubicBezTo>
                  <a:pt x="2363996" y="1429591"/>
                  <a:pt x="2340384" y="1398480"/>
                  <a:pt x="2315603" y="1368311"/>
                </a:cubicBezTo>
                <a:cubicBezTo>
                  <a:pt x="2212160" y="1242380"/>
                  <a:pt x="2263371" y="1310124"/>
                  <a:pt x="2157721" y="1190693"/>
                </a:cubicBezTo>
                <a:cubicBezTo>
                  <a:pt x="2132979" y="1162724"/>
                  <a:pt x="2111763" y="1131579"/>
                  <a:pt x="2085358" y="1105174"/>
                </a:cubicBezTo>
                <a:cubicBezTo>
                  <a:pt x="2035666" y="1055482"/>
                  <a:pt x="2006490" y="1023473"/>
                  <a:pt x="1953790" y="980184"/>
                </a:cubicBezTo>
                <a:cubicBezTo>
                  <a:pt x="1759954" y="820961"/>
                  <a:pt x="1897815" y="930354"/>
                  <a:pt x="1763016" y="842037"/>
                </a:cubicBezTo>
                <a:cubicBezTo>
                  <a:pt x="1720790" y="814371"/>
                  <a:pt x="1682155" y="781034"/>
                  <a:pt x="1638026" y="756518"/>
                </a:cubicBezTo>
                <a:cubicBezTo>
                  <a:pt x="1618291" y="745554"/>
                  <a:pt x="1597605" y="736149"/>
                  <a:pt x="1578820" y="723626"/>
                </a:cubicBezTo>
                <a:cubicBezTo>
                  <a:pt x="1564570" y="714126"/>
                  <a:pt x="1553050" y="701010"/>
                  <a:pt x="1539349" y="690734"/>
                </a:cubicBezTo>
                <a:cubicBezTo>
                  <a:pt x="1526699" y="681246"/>
                  <a:pt x="1512746" y="673611"/>
                  <a:pt x="1499879" y="664420"/>
                </a:cubicBezTo>
                <a:cubicBezTo>
                  <a:pt x="1482036" y="651675"/>
                  <a:pt x="1465281" y="637432"/>
                  <a:pt x="1447252" y="624950"/>
                </a:cubicBezTo>
                <a:cubicBezTo>
                  <a:pt x="1436739" y="617672"/>
                  <a:pt x="1425536" y="611424"/>
                  <a:pt x="1414359" y="605214"/>
                </a:cubicBezTo>
                <a:cubicBezTo>
                  <a:pt x="1405787" y="600452"/>
                  <a:pt x="1396205" y="597497"/>
                  <a:pt x="1388046" y="592057"/>
                </a:cubicBezTo>
                <a:cubicBezTo>
                  <a:pt x="1376363" y="584269"/>
                  <a:pt x="1367194" y="572968"/>
                  <a:pt x="1355154" y="565744"/>
                </a:cubicBezTo>
                <a:cubicBezTo>
                  <a:pt x="1345028" y="559669"/>
                  <a:pt x="1333012" y="557473"/>
                  <a:pt x="1322262" y="552587"/>
                </a:cubicBezTo>
                <a:cubicBezTo>
                  <a:pt x="1257464" y="523134"/>
                  <a:pt x="1248241" y="503594"/>
                  <a:pt x="1151223" y="493381"/>
                </a:cubicBezTo>
                <a:cubicBezTo>
                  <a:pt x="989096" y="476315"/>
                  <a:pt x="1068054" y="482684"/>
                  <a:pt x="914400" y="473646"/>
                </a:cubicBezTo>
                <a:cubicBezTo>
                  <a:pt x="923171" y="451718"/>
                  <a:pt x="936081" y="431020"/>
                  <a:pt x="940713" y="407862"/>
                </a:cubicBezTo>
                <a:lnTo>
                  <a:pt x="953870" y="342078"/>
                </a:lnTo>
                <a:cubicBezTo>
                  <a:pt x="956063" y="331114"/>
                  <a:pt x="956913" y="319793"/>
                  <a:pt x="960449" y="309185"/>
                </a:cubicBezTo>
                <a:lnTo>
                  <a:pt x="973605" y="269715"/>
                </a:lnTo>
                <a:cubicBezTo>
                  <a:pt x="975798" y="243401"/>
                  <a:pt x="977268" y="217017"/>
                  <a:pt x="980184" y="190774"/>
                </a:cubicBezTo>
                <a:cubicBezTo>
                  <a:pt x="981657" y="177517"/>
                  <a:pt x="986762" y="164641"/>
                  <a:pt x="986762" y="151303"/>
                </a:cubicBezTo>
                <a:cubicBezTo>
                  <a:pt x="986762" y="77756"/>
                  <a:pt x="983899" y="113537"/>
                  <a:pt x="973605" y="72362"/>
                </a:cubicBezTo>
                <a:cubicBezTo>
                  <a:pt x="970893" y="61515"/>
                  <a:pt x="970953" y="49939"/>
                  <a:pt x="967027" y="39470"/>
                </a:cubicBezTo>
                <a:cubicBezTo>
                  <a:pt x="961532" y="24817"/>
                  <a:pt x="944372" y="10237"/>
                  <a:pt x="934135" y="0"/>
                </a:cubicBezTo>
                <a:lnTo>
                  <a:pt x="769675" y="19735"/>
                </a:lnTo>
                <a:cubicBezTo>
                  <a:pt x="760718" y="20970"/>
                  <a:pt x="752187" y="24353"/>
                  <a:pt x="743361" y="26314"/>
                </a:cubicBezTo>
                <a:cubicBezTo>
                  <a:pt x="668151" y="43027"/>
                  <a:pt x="748367" y="23418"/>
                  <a:pt x="684155" y="39470"/>
                </a:cubicBezTo>
                <a:cubicBezTo>
                  <a:pt x="675384" y="43856"/>
                  <a:pt x="666250" y="47581"/>
                  <a:pt x="657841" y="52627"/>
                </a:cubicBezTo>
                <a:cubicBezTo>
                  <a:pt x="644282" y="60763"/>
                  <a:pt x="632514" y="71869"/>
                  <a:pt x="618371" y="78941"/>
                </a:cubicBezTo>
                <a:cubicBezTo>
                  <a:pt x="584985" y="95634"/>
                  <a:pt x="600217" y="86658"/>
                  <a:pt x="572322" y="105255"/>
                </a:cubicBezTo>
                <a:cubicBezTo>
                  <a:pt x="540130" y="201828"/>
                  <a:pt x="550255" y="156208"/>
                  <a:pt x="565744" y="342078"/>
                </a:cubicBezTo>
                <a:cubicBezTo>
                  <a:pt x="566896" y="355898"/>
                  <a:pt x="578900" y="381548"/>
                  <a:pt x="578900" y="381548"/>
                </a:cubicBezTo>
                <a:cubicBezTo>
                  <a:pt x="550939" y="400189"/>
                  <a:pt x="565395" y="394170"/>
                  <a:pt x="526273" y="401283"/>
                </a:cubicBezTo>
                <a:cubicBezTo>
                  <a:pt x="513150" y="403669"/>
                  <a:pt x="504345" y="395801"/>
                  <a:pt x="499959" y="394705"/>
                </a:cubicBezTo>
                <a:close/>
              </a:path>
            </a:pathLst>
          </a:cu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Company </a:t>
            </a:r>
          </a:p>
          <a:p>
            <a:pPr algn="ctr"/>
            <a:r>
              <a:rPr lang="en-US" dirty="0" smtClean="0"/>
              <a:t>Network</a:t>
            </a:r>
            <a:endParaRPr lang="en-US" dirty="0"/>
          </a:p>
        </p:txBody>
      </p:sp>
      <p:sp>
        <p:nvSpPr>
          <p:cNvPr id="12" name="Right Arrow 11"/>
          <p:cNvSpPr/>
          <p:nvPr/>
        </p:nvSpPr>
        <p:spPr>
          <a:xfrm>
            <a:off x="3581400" y="5276302"/>
            <a:ext cx="10668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533400"/>
            <a:ext cx="7772400" cy="707886"/>
          </a:xfrm>
          <a:prstGeom prst="rect">
            <a:avLst/>
          </a:prstGeom>
        </p:spPr>
        <p:txBody>
          <a:bodyPr wrap="square">
            <a:spAutoFit/>
          </a:bodyPr>
          <a:lstStyle/>
          <a:p>
            <a:pPr algn="ctr"/>
            <a:r>
              <a:rPr lang="en-US" sz="4000" spc="100" dirty="0">
                <a:solidFill>
                  <a:srgbClr val="0070C0"/>
                </a:solidFill>
                <a:effectLst>
                  <a:glow rad="228600">
                    <a:schemeClr val="accent6">
                      <a:satMod val="175000"/>
                      <a:alpha val="40000"/>
                    </a:schemeClr>
                  </a:glow>
                </a:effectLst>
              </a:rPr>
              <a:t>201.70. </a:t>
            </a:r>
            <a:r>
              <a:rPr lang="en-US" sz="4000" spc="100" dirty="0" smtClean="0">
                <a:solidFill>
                  <a:srgbClr val="0070C0"/>
                </a:solidFill>
                <a:effectLst>
                  <a:glow rad="228600">
                    <a:schemeClr val="accent6">
                      <a:satMod val="175000"/>
                      <a:alpha val="40000"/>
                    </a:schemeClr>
                  </a:glow>
                </a:effectLst>
              </a:rPr>
              <a:t>01000000</a:t>
            </a:r>
            <a:r>
              <a:rPr lang="en-US" sz="4000" spc="100" dirty="0" smtClean="0"/>
              <a:t>.0000 0000</a:t>
            </a:r>
            <a:endParaRPr lang="en-US" sz="4000" spc="100" dirty="0"/>
          </a:p>
        </p:txBody>
      </p:sp>
      <p:sp>
        <p:nvSpPr>
          <p:cNvPr id="10" name="Oval 9"/>
          <p:cNvSpPr/>
          <p:nvPr/>
        </p:nvSpPr>
        <p:spPr>
          <a:xfrm>
            <a:off x="2590800" y="2303817"/>
            <a:ext cx="6096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11" name="Freeform 10"/>
          <p:cNvSpPr/>
          <p:nvPr/>
        </p:nvSpPr>
        <p:spPr>
          <a:xfrm>
            <a:off x="4191000" y="1143000"/>
            <a:ext cx="2710603" cy="2361652"/>
          </a:xfrm>
          <a:custGeom>
            <a:avLst/>
            <a:gdLst>
              <a:gd name="connsiteX0" fmla="*/ 499959 w 2710603"/>
              <a:gd name="connsiteY0" fmla="*/ 394705 h 2361652"/>
              <a:gd name="connsiteX1" fmla="*/ 499959 w 2710603"/>
              <a:gd name="connsiteY1" fmla="*/ 394705 h 2361652"/>
              <a:gd name="connsiteX2" fmla="*/ 453911 w 2710603"/>
              <a:gd name="connsiteY2" fmla="*/ 460489 h 2361652"/>
              <a:gd name="connsiteX3" fmla="*/ 414440 w 2710603"/>
              <a:gd name="connsiteY3" fmla="*/ 532852 h 2361652"/>
              <a:gd name="connsiteX4" fmla="*/ 381548 w 2710603"/>
              <a:gd name="connsiteY4" fmla="*/ 572322 h 2361652"/>
              <a:gd name="connsiteX5" fmla="*/ 309185 w 2710603"/>
              <a:gd name="connsiteY5" fmla="*/ 690734 h 2361652"/>
              <a:gd name="connsiteX6" fmla="*/ 217087 w 2710603"/>
              <a:gd name="connsiteY6" fmla="*/ 828880 h 2361652"/>
              <a:gd name="connsiteX7" fmla="*/ 171039 w 2710603"/>
              <a:gd name="connsiteY7" fmla="*/ 914400 h 2361652"/>
              <a:gd name="connsiteX8" fmla="*/ 131568 w 2710603"/>
              <a:gd name="connsiteY8" fmla="*/ 973606 h 2361652"/>
              <a:gd name="connsiteX9" fmla="*/ 92098 w 2710603"/>
              <a:gd name="connsiteY9" fmla="*/ 1052547 h 2361652"/>
              <a:gd name="connsiteX10" fmla="*/ 52627 w 2710603"/>
              <a:gd name="connsiteY10" fmla="*/ 1105174 h 2361652"/>
              <a:gd name="connsiteX11" fmla="*/ 32892 w 2710603"/>
              <a:gd name="connsiteY11" fmla="*/ 1151223 h 2361652"/>
              <a:gd name="connsiteX12" fmla="*/ 13157 w 2710603"/>
              <a:gd name="connsiteY12" fmla="*/ 1203850 h 2361652"/>
              <a:gd name="connsiteX13" fmla="*/ 6578 w 2710603"/>
              <a:gd name="connsiteY13" fmla="*/ 1236742 h 2361652"/>
              <a:gd name="connsiteX14" fmla="*/ 0 w 2710603"/>
              <a:gd name="connsiteY14" fmla="*/ 1263056 h 2361652"/>
              <a:gd name="connsiteX15" fmla="*/ 32892 w 2710603"/>
              <a:gd name="connsiteY15" fmla="*/ 1335419 h 2361652"/>
              <a:gd name="connsiteX16" fmla="*/ 52627 w 2710603"/>
              <a:gd name="connsiteY16" fmla="*/ 1341997 h 2361652"/>
              <a:gd name="connsiteX17" fmla="*/ 65784 w 2710603"/>
              <a:gd name="connsiteY17" fmla="*/ 1361732 h 2361652"/>
              <a:gd name="connsiteX18" fmla="*/ 72362 w 2710603"/>
              <a:gd name="connsiteY18" fmla="*/ 1388046 h 2361652"/>
              <a:gd name="connsiteX19" fmla="*/ 78941 w 2710603"/>
              <a:gd name="connsiteY19" fmla="*/ 1407781 h 2361652"/>
              <a:gd name="connsiteX20" fmla="*/ 98676 w 2710603"/>
              <a:gd name="connsiteY20" fmla="*/ 1460409 h 2361652"/>
              <a:gd name="connsiteX21" fmla="*/ 131568 w 2710603"/>
              <a:gd name="connsiteY21" fmla="*/ 1499879 h 2361652"/>
              <a:gd name="connsiteX22" fmla="*/ 144725 w 2710603"/>
              <a:gd name="connsiteY22" fmla="*/ 1519614 h 2361652"/>
              <a:gd name="connsiteX23" fmla="*/ 184195 w 2710603"/>
              <a:gd name="connsiteY23" fmla="*/ 1572242 h 2361652"/>
              <a:gd name="connsiteX24" fmla="*/ 276293 w 2710603"/>
              <a:gd name="connsiteY24" fmla="*/ 1684075 h 2361652"/>
              <a:gd name="connsiteX25" fmla="*/ 328921 w 2710603"/>
              <a:gd name="connsiteY25" fmla="*/ 1730124 h 2361652"/>
              <a:gd name="connsiteX26" fmla="*/ 374970 w 2710603"/>
              <a:gd name="connsiteY26" fmla="*/ 1776173 h 2361652"/>
              <a:gd name="connsiteX27" fmla="*/ 407862 w 2710603"/>
              <a:gd name="connsiteY27" fmla="*/ 1809065 h 2361652"/>
              <a:gd name="connsiteX28" fmla="*/ 434175 w 2710603"/>
              <a:gd name="connsiteY28" fmla="*/ 1835378 h 2361652"/>
              <a:gd name="connsiteX29" fmla="*/ 453911 w 2710603"/>
              <a:gd name="connsiteY29" fmla="*/ 1848535 h 2361652"/>
              <a:gd name="connsiteX30" fmla="*/ 480224 w 2710603"/>
              <a:gd name="connsiteY30" fmla="*/ 1868270 h 2361652"/>
              <a:gd name="connsiteX31" fmla="*/ 526273 w 2710603"/>
              <a:gd name="connsiteY31" fmla="*/ 1888006 h 2361652"/>
              <a:gd name="connsiteX32" fmla="*/ 572322 w 2710603"/>
              <a:gd name="connsiteY32" fmla="*/ 1907741 h 2361652"/>
              <a:gd name="connsiteX33" fmla="*/ 598636 w 2710603"/>
              <a:gd name="connsiteY33" fmla="*/ 1920898 h 2361652"/>
              <a:gd name="connsiteX34" fmla="*/ 690734 w 2710603"/>
              <a:gd name="connsiteY34" fmla="*/ 1934055 h 2361652"/>
              <a:gd name="connsiteX35" fmla="*/ 842037 w 2710603"/>
              <a:gd name="connsiteY35" fmla="*/ 1927476 h 2361652"/>
              <a:gd name="connsiteX36" fmla="*/ 947292 w 2710603"/>
              <a:gd name="connsiteY36" fmla="*/ 1914319 h 2361652"/>
              <a:gd name="connsiteX37" fmla="*/ 1085439 w 2710603"/>
              <a:gd name="connsiteY37" fmla="*/ 1907741 h 2361652"/>
              <a:gd name="connsiteX38" fmla="*/ 1105174 w 2710603"/>
              <a:gd name="connsiteY38" fmla="*/ 1947211 h 2361652"/>
              <a:gd name="connsiteX39" fmla="*/ 1111752 w 2710603"/>
              <a:gd name="connsiteY39" fmla="*/ 1973525 h 2361652"/>
              <a:gd name="connsiteX40" fmla="*/ 1118331 w 2710603"/>
              <a:gd name="connsiteY40" fmla="*/ 2032731 h 2361652"/>
              <a:gd name="connsiteX41" fmla="*/ 1131487 w 2710603"/>
              <a:gd name="connsiteY41" fmla="*/ 2059044 h 2361652"/>
              <a:gd name="connsiteX42" fmla="*/ 1144644 w 2710603"/>
              <a:gd name="connsiteY42" fmla="*/ 2124829 h 2361652"/>
              <a:gd name="connsiteX43" fmla="*/ 1164380 w 2710603"/>
              <a:gd name="connsiteY43" fmla="*/ 2190613 h 2361652"/>
              <a:gd name="connsiteX44" fmla="*/ 1184115 w 2710603"/>
              <a:gd name="connsiteY44" fmla="*/ 2216926 h 2361652"/>
              <a:gd name="connsiteX45" fmla="*/ 1269634 w 2710603"/>
              <a:gd name="connsiteY45" fmla="*/ 2295868 h 2361652"/>
              <a:gd name="connsiteX46" fmla="*/ 1355154 w 2710603"/>
              <a:gd name="connsiteY46" fmla="*/ 2335338 h 2361652"/>
              <a:gd name="connsiteX47" fmla="*/ 1414359 w 2710603"/>
              <a:gd name="connsiteY47" fmla="*/ 2348495 h 2361652"/>
              <a:gd name="connsiteX48" fmla="*/ 1466987 w 2710603"/>
              <a:gd name="connsiteY48" fmla="*/ 2361652 h 2361652"/>
              <a:gd name="connsiteX49" fmla="*/ 1809064 w 2710603"/>
              <a:gd name="connsiteY49" fmla="*/ 2355073 h 2361652"/>
              <a:gd name="connsiteX50" fmla="*/ 1966946 w 2710603"/>
              <a:gd name="connsiteY50" fmla="*/ 2315603 h 2361652"/>
              <a:gd name="connsiteX51" fmla="*/ 2203770 w 2710603"/>
              <a:gd name="connsiteY51" fmla="*/ 2262975 h 2361652"/>
              <a:gd name="connsiteX52" fmla="*/ 2282711 w 2710603"/>
              <a:gd name="connsiteY52" fmla="*/ 2256397 h 2361652"/>
              <a:gd name="connsiteX53" fmla="*/ 2618210 w 2710603"/>
              <a:gd name="connsiteY53" fmla="*/ 2243240 h 2361652"/>
              <a:gd name="connsiteX54" fmla="*/ 2651102 w 2710603"/>
              <a:gd name="connsiteY54" fmla="*/ 2236662 h 2361652"/>
              <a:gd name="connsiteX55" fmla="*/ 2677416 w 2710603"/>
              <a:gd name="connsiteY55" fmla="*/ 2223505 h 2361652"/>
              <a:gd name="connsiteX56" fmla="*/ 2697151 w 2710603"/>
              <a:gd name="connsiteY56" fmla="*/ 2216926 h 2361652"/>
              <a:gd name="connsiteX57" fmla="*/ 2710308 w 2710603"/>
              <a:gd name="connsiteY57" fmla="*/ 2190613 h 2361652"/>
              <a:gd name="connsiteX58" fmla="*/ 2703729 w 2710603"/>
              <a:gd name="connsiteY58" fmla="*/ 2118250 h 2361652"/>
              <a:gd name="connsiteX59" fmla="*/ 2690572 w 2710603"/>
              <a:gd name="connsiteY59" fmla="*/ 2045888 h 2361652"/>
              <a:gd name="connsiteX60" fmla="*/ 2677416 w 2710603"/>
              <a:gd name="connsiteY60" fmla="*/ 2012996 h 2361652"/>
              <a:gd name="connsiteX61" fmla="*/ 2657680 w 2710603"/>
              <a:gd name="connsiteY61" fmla="*/ 1934055 h 2361652"/>
              <a:gd name="connsiteX62" fmla="*/ 2631367 w 2710603"/>
              <a:gd name="connsiteY62" fmla="*/ 1835378 h 2361652"/>
              <a:gd name="connsiteX63" fmla="*/ 2565582 w 2710603"/>
              <a:gd name="connsiteY63" fmla="*/ 1710388 h 2361652"/>
              <a:gd name="connsiteX64" fmla="*/ 2387965 w 2710603"/>
              <a:gd name="connsiteY64" fmla="*/ 1460409 h 2361652"/>
              <a:gd name="connsiteX65" fmla="*/ 2315603 w 2710603"/>
              <a:gd name="connsiteY65" fmla="*/ 1368311 h 2361652"/>
              <a:gd name="connsiteX66" fmla="*/ 2157721 w 2710603"/>
              <a:gd name="connsiteY66" fmla="*/ 1190693 h 2361652"/>
              <a:gd name="connsiteX67" fmla="*/ 2085358 w 2710603"/>
              <a:gd name="connsiteY67" fmla="*/ 1105174 h 2361652"/>
              <a:gd name="connsiteX68" fmla="*/ 1953790 w 2710603"/>
              <a:gd name="connsiteY68" fmla="*/ 980184 h 2361652"/>
              <a:gd name="connsiteX69" fmla="*/ 1763016 w 2710603"/>
              <a:gd name="connsiteY69" fmla="*/ 842037 h 2361652"/>
              <a:gd name="connsiteX70" fmla="*/ 1638026 w 2710603"/>
              <a:gd name="connsiteY70" fmla="*/ 756518 h 2361652"/>
              <a:gd name="connsiteX71" fmla="*/ 1578820 w 2710603"/>
              <a:gd name="connsiteY71" fmla="*/ 723626 h 2361652"/>
              <a:gd name="connsiteX72" fmla="*/ 1539349 w 2710603"/>
              <a:gd name="connsiteY72" fmla="*/ 690734 h 2361652"/>
              <a:gd name="connsiteX73" fmla="*/ 1499879 w 2710603"/>
              <a:gd name="connsiteY73" fmla="*/ 664420 h 2361652"/>
              <a:gd name="connsiteX74" fmla="*/ 1447252 w 2710603"/>
              <a:gd name="connsiteY74" fmla="*/ 624950 h 2361652"/>
              <a:gd name="connsiteX75" fmla="*/ 1414359 w 2710603"/>
              <a:gd name="connsiteY75" fmla="*/ 605214 h 2361652"/>
              <a:gd name="connsiteX76" fmla="*/ 1388046 w 2710603"/>
              <a:gd name="connsiteY76" fmla="*/ 592057 h 2361652"/>
              <a:gd name="connsiteX77" fmla="*/ 1355154 w 2710603"/>
              <a:gd name="connsiteY77" fmla="*/ 565744 h 2361652"/>
              <a:gd name="connsiteX78" fmla="*/ 1322262 w 2710603"/>
              <a:gd name="connsiteY78" fmla="*/ 552587 h 2361652"/>
              <a:gd name="connsiteX79" fmla="*/ 1151223 w 2710603"/>
              <a:gd name="connsiteY79" fmla="*/ 493381 h 2361652"/>
              <a:gd name="connsiteX80" fmla="*/ 914400 w 2710603"/>
              <a:gd name="connsiteY80" fmla="*/ 473646 h 2361652"/>
              <a:gd name="connsiteX81" fmla="*/ 940713 w 2710603"/>
              <a:gd name="connsiteY81" fmla="*/ 407862 h 2361652"/>
              <a:gd name="connsiteX82" fmla="*/ 953870 w 2710603"/>
              <a:gd name="connsiteY82" fmla="*/ 342078 h 2361652"/>
              <a:gd name="connsiteX83" fmla="*/ 960449 w 2710603"/>
              <a:gd name="connsiteY83" fmla="*/ 309185 h 2361652"/>
              <a:gd name="connsiteX84" fmla="*/ 973605 w 2710603"/>
              <a:gd name="connsiteY84" fmla="*/ 269715 h 2361652"/>
              <a:gd name="connsiteX85" fmla="*/ 980184 w 2710603"/>
              <a:gd name="connsiteY85" fmla="*/ 190774 h 2361652"/>
              <a:gd name="connsiteX86" fmla="*/ 986762 w 2710603"/>
              <a:gd name="connsiteY86" fmla="*/ 151303 h 2361652"/>
              <a:gd name="connsiteX87" fmla="*/ 973605 w 2710603"/>
              <a:gd name="connsiteY87" fmla="*/ 72362 h 2361652"/>
              <a:gd name="connsiteX88" fmla="*/ 967027 w 2710603"/>
              <a:gd name="connsiteY88" fmla="*/ 39470 h 2361652"/>
              <a:gd name="connsiteX89" fmla="*/ 934135 w 2710603"/>
              <a:gd name="connsiteY89" fmla="*/ 0 h 2361652"/>
              <a:gd name="connsiteX90" fmla="*/ 769675 w 2710603"/>
              <a:gd name="connsiteY90" fmla="*/ 19735 h 2361652"/>
              <a:gd name="connsiteX91" fmla="*/ 743361 w 2710603"/>
              <a:gd name="connsiteY91" fmla="*/ 26314 h 2361652"/>
              <a:gd name="connsiteX92" fmla="*/ 684155 w 2710603"/>
              <a:gd name="connsiteY92" fmla="*/ 39470 h 2361652"/>
              <a:gd name="connsiteX93" fmla="*/ 657841 w 2710603"/>
              <a:gd name="connsiteY93" fmla="*/ 52627 h 2361652"/>
              <a:gd name="connsiteX94" fmla="*/ 618371 w 2710603"/>
              <a:gd name="connsiteY94" fmla="*/ 78941 h 2361652"/>
              <a:gd name="connsiteX95" fmla="*/ 572322 w 2710603"/>
              <a:gd name="connsiteY95" fmla="*/ 105255 h 2361652"/>
              <a:gd name="connsiteX96" fmla="*/ 565744 w 2710603"/>
              <a:gd name="connsiteY96" fmla="*/ 342078 h 2361652"/>
              <a:gd name="connsiteX97" fmla="*/ 578900 w 2710603"/>
              <a:gd name="connsiteY97" fmla="*/ 381548 h 2361652"/>
              <a:gd name="connsiteX98" fmla="*/ 526273 w 2710603"/>
              <a:gd name="connsiteY98" fmla="*/ 401283 h 2361652"/>
              <a:gd name="connsiteX99" fmla="*/ 499959 w 2710603"/>
              <a:gd name="connsiteY99" fmla="*/ 394705 h 236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710603" h="2361652">
                <a:moveTo>
                  <a:pt x="499959" y="394705"/>
                </a:moveTo>
                <a:lnTo>
                  <a:pt x="499959" y="394705"/>
                </a:lnTo>
                <a:cubicBezTo>
                  <a:pt x="484610" y="416633"/>
                  <a:pt x="468097" y="437791"/>
                  <a:pt x="453911" y="460489"/>
                </a:cubicBezTo>
                <a:cubicBezTo>
                  <a:pt x="423933" y="508454"/>
                  <a:pt x="445675" y="489904"/>
                  <a:pt x="414440" y="532852"/>
                </a:cubicBezTo>
                <a:cubicBezTo>
                  <a:pt x="404367" y="546703"/>
                  <a:pt x="391048" y="558072"/>
                  <a:pt x="381548" y="572322"/>
                </a:cubicBezTo>
                <a:cubicBezTo>
                  <a:pt x="355889" y="610811"/>
                  <a:pt x="334844" y="652246"/>
                  <a:pt x="309185" y="690734"/>
                </a:cubicBezTo>
                <a:cubicBezTo>
                  <a:pt x="278486" y="736783"/>
                  <a:pt x="243325" y="780151"/>
                  <a:pt x="217087" y="828880"/>
                </a:cubicBezTo>
                <a:cubicBezTo>
                  <a:pt x="201738" y="857387"/>
                  <a:pt x="187510" y="886526"/>
                  <a:pt x="171039" y="914400"/>
                </a:cubicBezTo>
                <a:cubicBezTo>
                  <a:pt x="158973" y="934820"/>
                  <a:pt x="143336" y="953012"/>
                  <a:pt x="131568" y="973606"/>
                </a:cubicBezTo>
                <a:cubicBezTo>
                  <a:pt x="116972" y="999149"/>
                  <a:pt x="107234" y="1027320"/>
                  <a:pt x="92098" y="1052547"/>
                </a:cubicBezTo>
                <a:cubicBezTo>
                  <a:pt x="80816" y="1071350"/>
                  <a:pt x="63909" y="1086371"/>
                  <a:pt x="52627" y="1105174"/>
                </a:cubicBezTo>
                <a:cubicBezTo>
                  <a:pt x="44035" y="1119494"/>
                  <a:pt x="39094" y="1135718"/>
                  <a:pt x="32892" y="1151223"/>
                </a:cubicBezTo>
                <a:cubicBezTo>
                  <a:pt x="25934" y="1168618"/>
                  <a:pt x="18667" y="1185943"/>
                  <a:pt x="13157" y="1203850"/>
                </a:cubicBezTo>
                <a:cubicBezTo>
                  <a:pt x="9869" y="1214537"/>
                  <a:pt x="9004" y="1225827"/>
                  <a:pt x="6578" y="1236742"/>
                </a:cubicBezTo>
                <a:cubicBezTo>
                  <a:pt x="4617" y="1245568"/>
                  <a:pt x="2193" y="1254285"/>
                  <a:pt x="0" y="1263056"/>
                </a:cubicBezTo>
                <a:cubicBezTo>
                  <a:pt x="6917" y="1325315"/>
                  <a:pt x="-10815" y="1316688"/>
                  <a:pt x="32892" y="1335419"/>
                </a:cubicBezTo>
                <a:cubicBezTo>
                  <a:pt x="39265" y="1338150"/>
                  <a:pt x="46049" y="1339804"/>
                  <a:pt x="52627" y="1341997"/>
                </a:cubicBezTo>
                <a:cubicBezTo>
                  <a:pt x="57013" y="1348575"/>
                  <a:pt x="62670" y="1354465"/>
                  <a:pt x="65784" y="1361732"/>
                </a:cubicBezTo>
                <a:cubicBezTo>
                  <a:pt x="69345" y="1370042"/>
                  <a:pt x="69878" y="1379353"/>
                  <a:pt x="72362" y="1388046"/>
                </a:cubicBezTo>
                <a:cubicBezTo>
                  <a:pt x="74267" y="1394713"/>
                  <a:pt x="77036" y="1401114"/>
                  <a:pt x="78941" y="1407781"/>
                </a:cubicBezTo>
                <a:cubicBezTo>
                  <a:pt x="88192" y="1440161"/>
                  <a:pt x="81156" y="1429749"/>
                  <a:pt x="98676" y="1460409"/>
                </a:cubicBezTo>
                <a:cubicBezTo>
                  <a:pt x="116493" y="1491588"/>
                  <a:pt x="106832" y="1470196"/>
                  <a:pt x="131568" y="1499879"/>
                </a:cubicBezTo>
                <a:cubicBezTo>
                  <a:pt x="136629" y="1505953"/>
                  <a:pt x="140075" y="1513220"/>
                  <a:pt x="144725" y="1519614"/>
                </a:cubicBezTo>
                <a:cubicBezTo>
                  <a:pt x="157622" y="1537348"/>
                  <a:pt x="170497" y="1555119"/>
                  <a:pt x="184195" y="1572242"/>
                </a:cubicBezTo>
                <a:cubicBezTo>
                  <a:pt x="214362" y="1609951"/>
                  <a:pt x="237659" y="1655101"/>
                  <a:pt x="276293" y="1684075"/>
                </a:cubicBezTo>
                <a:cubicBezTo>
                  <a:pt x="301582" y="1703042"/>
                  <a:pt x="307241" y="1705347"/>
                  <a:pt x="328921" y="1730124"/>
                </a:cubicBezTo>
                <a:cubicBezTo>
                  <a:pt x="367993" y="1774778"/>
                  <a:pt x="327126" y="1740289"/>
                  <a:pt x="374970" y="1776173"/>
                </a:cubicBezTo>
                <a:cubicBezTo>
                  <a:pt x="400307" y="1814181"/>
                  <a:pt x="373752" y="1779828"/>
                  <a:pt x="407862" y="1809065"/>
                </a:cubicBezTo>
                <a:cubicBezTo>
                  <a:pt x="417280" y="1817137"/>
                  <a:pt x="424757" y="1827306"/>
                  <a:pt x="434175" y="1835378"/>
                </a:cubicBezTo>
                <a:cubicBezTo>
                  <a:pt x="440178" y="1840523"/>
                  <a:pt x="447477" y="1843939"/>
                  <a:pt x="453911" y="1848535"/>
                </a:cubicBezTo>
                <a:cubicBezTo>
                  <a:pt x="462833" y="1854908"/>
                  <a:pt x="470927" y="1862459"/>
                  <a:pt x="480224" y="1868270"/>
                </a:cubicBezTo>
                <a:cubicBezTo>
                  <a:pt x="506838" y="1884904"/>
                  <a:pt x="501408" y="1878060"/>
                  <a:pt x="526273" y="1888006"/>
                </a:cubicBezTo>
                <a:cubicBezTo>
                  <a:pt x="541778" y="1894208"/>
                  <a:pt x="557119" y="1900831"/>
                  <a:pt x="572322" y="1907741"/>
                </a:cubicBezTo>
                <a:cubicBezTo>
                  <a:pt x="581250" y="1911799"/>
                  <a:pt x="589063" y="1918771"/>
                  <a:pt x="598636" y="1920898"/>
                </a:cubicBezTo>
                <a:cubicBezTo>
                  <a:pt x="628909" y="1927625"/>
                  <a:pt x="690734" y="1934055"/>
                  <a:pt x="690734" y="1934055"/>
                </a:cubicBezTo>
                <a:cubicBezTo>
                  <a:pt x="741168" y="1931862"/>
                  <a:pt x="791704" y="1931348"/>
                  <a:pt x="842037" y="1927476"/>
                </a:cubicBezTo>
                <a:cubicBezTo>
                  <a:pt x="877291" y="1924764"/>
                  <a:pt x="947292" y="1914319"/>
                  <a:pt x="947292" y="1914319"/>
                </a:cubicBezTo>
                <a:cubicBezTo>
                  <a:pt x="997171" y="1894367"/>
                  <a:pt x="1014993" y="1881787"/>
                  <a:pt x="1085439" y="1907741"/>
                </a:cubicBezTo>
                <a:cubicBezTo>
                  <a:pt x="1099242" y="1912826"/>
                  <a:pt x="1098596" y="1934054"/>
                  <a:pt x="1105174" y="1947211"/>
                </a:cubicBezTo>
                <a:cubicBezTo>
                  <a:pt x="1107367" y="1955982"/>
                  <a:pt x="1110377" y="1964589"/>
                  <a:pt x="1111752" y="1973525"/>
                </a:cubicBezTo>
                <a:cubicBezTo>
                  <a:pt x="1114771" y="1993151"/>
                  <a:pt x="1113866" y="2013383"/>
                  <a:pt x="1118331" y="2032731"/>
                </a:cubicBezTo>
                <a:cubicBezTo>
                  <a:pt x="1120536" y="2042286"/>
                  <a:pt x="1127102" y="2050273"/>
                  <a:pt x="1131487" y="2059044"/>
                </a:cubicBezTo>
                <a:lnTo>
                  <a:pt x="1144644" y="2124829"/>
                </a:lnTo>
                <a:cubicBezTo>
                  <a:pt x="1149953" y="2151373"/>
                  <a:pt x="1150858" y="2166273"/>
                  <a:pt x="1164380" y="2190613"/>
                </a:cubicBezTo>
                <a:cubicBezTo>
                  <a:pt x="1169705" y="2200197"/>
                  <a:pt x="1176707" y="2208844"/>
                  <a:pt x="1184115" y="2216926"/>
                </a:cubicBezTo>
                <a:cubicBezTo>
                  <a:pt x="1193882" y="2227581"/>
                  <a:pt x="1247246" y="2283430"/>
                  <a:pt x="1269634" y="2295868"/>
                </a:cubicBezTo>
                <a:cubicBezTo>
                  <a:pt x="1297079" y="2311115"/>
                  <a:pt x="1325648" y="2324609"/>
                  <a:pt x="1355154" y="2335338"/>
                </a:cubicBezTo>
                <a:cubicBezTo>
                  <a:pt x="1374153" y="2342247"/>
                  <a:pt x="1394680" y="2343865"/>
                  <a:pt x="1414359" y="2348495"/>
                </a:cubicBezTo>
                <a:cubicBezTo>
                  <a:pt x="1431961" y="2352637"/>
                  <a:pt x="1449444" y="2357266"/>
                  <a:pt x="1466987" y="2361652"/>
                </a:cubicBezTo>
                <a:cubicBezTo>
                  <a:pt x="1581013" y="2359459"/>
                  <a:pt x="1695146" y="2360498"/>
                  <a:pt x="1809064" y="2355073"/>
                </a:cubicBezTo>
                <a:cubicBezTo>
                  <a:pt x="1865948" y="2352364"/>
                  <a:pt x="1912524" y="2329925"/>
                  <a:pt x="1966946" y="2315603"/>
                </a:cubicBezTo>
                <a:cubicBezTo>
                  <a:pt x="2008586" y="2304645"/>
                  <a:pt x="2139717" y="2271330"/>
                  <a:pt x="2203770" y="2262975"/>
                </a:cubicBezTo>
                <a:cubicBezTo>
                  <a:pt x="2229953" y="2259560"/>
                  <a:pt x="2256336" y="2257653"/>
                  <a:pt x="2282711" y="2256397"/>
                </a:cubicBezTo>
                <a:lnTo>
                  <a:pt x="2618210" y="2243240"/>
                </a:lnTo>
                <a:cubicBezTo>
                  <a:pt x="2629174" y="2241047"/>
                  <a:pt x="2640495" y="2240198"/>
                  <a:pt x="2651102" y="2236662"/>
                </a:cubicBezTo>
                <a:cubicBezTo>
                  <a:pt x="2660405" y="2233561"/>
                  <a:pt x="2668402" y="2227368"/>
                  <a:pt x="2677416" y="2223505"/>
                </a:cubicBezTo>
                <a:cubicBezTo>
                  <a:pt x="2683790" y="2220773"/>
                  <a:pt x="2690573" y="2219119"/>
                  <a:pt x="2697151" y="2216926"/>
                </a:cubicBezTo>
                <a:cubicBezTo>
                  <a:pt x="2701537" y="2208155"/>
                  <a:pt x="2709656" y="2200398"/>
                  <a:pt x="2710308" y="2190613"/>
                </a:cubicBezTo>
                <a:cubicBezTo>
                  <a:pt x="2711919" y="2166446"/>
                  <a:pt x="2706559" y="2142305"/>
                  <a:pt x="2703729" y="2118250"/>
                </a:cubicBezTo>
                <a:cubicBezTo>
                  <a:pt x="2702922" y="2111391"/>
                  <a:pt x="2693388" y="2055276"/>
                  <a:pt x="2690572" y="2045888"/>
                </a:cubicBezTo>
                <a:cubicBezTo>
                  <a:pt x="2687179" y="2034578"/>
                  <a:pt x="2681801" y="2023960"/>
                  <a:pt x="2677416" y="2012996"/>
                </a:cubicBezTo>
                <a:cubicBezTo>
                  <a:pt x="2665214" y="1939788"/>
                  <a:pt x="2678531" y="2007033"/>
                  <a:pt x="2657680" y="1934055"/>
                </a:cubicBezTo>
                <a:cubicBezTo>
                  <a:pt x="2654798" y="1923967"/>
                  <a:pt x="2637002" y="1847586"/>
                  <a:pt x="2631367" y="1835378"/>
                </a:cubicBezTo>
                <a:cubicBezTo>
                  <a:pt x="2611637" y="1792630"/>
                  <a:pt x="2590207" y="1750517"/>
                  <a:pt x="2565582" y="1710388"/>
                </a:cubicBezTo>
                <a:cubicBezTo>
                  <a:pt x="2502722" y="1607950"/>
                  <a:pt x="2456630" y="1548693"/>
                  <a:pt x="2387965" y="1460409"/>
                </a:cubicBezTo>
                <a:cubicBezTo>
                  <a:pt x="2363996" y="1429591"/>
                  <a:pt x="2340384" y="1398480"/>
                  <a:pt x="2315603" y="1368311"/>
                </a:cubicBezTo>
                <a:cubicBezTo>
                  <a:pt x="2212160" y="1242380"/>
                  <a:pt x="2263371" y="1310124"/>
                  <a:pt x="2157721" y="1190693"/>
                </a:cubicBezTo>
                <a:cubicBezTo>
                  <a:pt x="2132979" y="1162724"/>
                  <a:pt x="2111763" y="1131579"/>
                  <a:pt x="2085358" y="1105174"/>
                </a:cubicBezTo>
                <a:cubicBezTo>
                  <a:pt x="2035666" y="1055482"/>
                  <a:pt x="2006490" y="1023473"/>
                  <a:pt x="1953790" y="980184"/>
                </a:cubicBezTo>
                <a:cubicBezTo>
                  <a:pt x="1759954" y="820961"/>
                  <a:pt x="1897815" y="930354"/>
                  <a:pt x="1763016" y="842037"/>
                </a:cubicBezTo>
                <a:cubicBezTo>
                  <a:pt x="1720790" y="814371"/>
                  <a:pt x="1682155" y="781034"/>
                  <a:pt x="1638026" y="756518"/>
                </a:cubicBezTo>
                <a:cubicBezTo>
                  <a:pt x="1618291" y="745554"/>
                  <a:pt x="1597605" y="736149"/>
                  <a:pt x="1578820" y="723626"/>
                </a:cubicBezTo>
                <a:cubicBezTo>
                  <a:pt x="1564570" y="714126"/>
                  <a:pt x="1553050" y="701010"/>
                  <a:pt x="1539349" y="690734"/>
                </a:cubicBezTo>
                <a:cubicBezTo>
                  <a:pt x="1526699" y="681246"/>
                  <a:pt x="1512746" y="673611"/>
                  <a:pt x="1499879" y="664420"/>
                </a:cubicBezTo>
                <a:cubicBezTo>
                  <a:pt x="1482036" y="651675"/>
                  <a:pt x="1465281" y="637432"/>
                  <a:pt x="1447252" y="624950"/>
                </a:cubicBezTo>
                <a:cubicBezTo>
                  <a:pt x="1436739" y="617672"/>
                  <a:pt x="1425536" y="611424"/>
                  <a:pt x="1414359" y="605214"/>
                </a:cubicBezTo>
                <a:cubicBezTo>
                  <a:pt x="1405787" y="600452"/>
                  <a:pt x="1396205" y="597497"/>
                  <a:pt x="1388046" y="592057"/>
                </a:cubicBezTo>
                <a:cubicBezTo>
                  <a:pt x="1376363" y="584269"/>
                  <a:pt x="1367194" y="572968"/>
                  <a:pt x="1355154" y="565744"/>
                </a:cubicBezTo>
                <a:cubicBezTo>
                  <a:pt x="1345028" y="559669"/>
                  <a:pt x="1333012" y="557473"/>
                  <a:pt x="1322262" y="552587"/>
                </a:cubicBezTo>
                <a:cubicBezTo>
                  <a:pt x="1257464" y="523134"/>
                  <a:pt x="1248241" y="503594"/>
                  <a:pt x="1151223" y="493381"/>
                </a:cubicBezTo>
                <a:cubicBezTo>
                  <a:pt x="989096" y="476315"/>
                  <a:pt x="1068054" y="482684"/>
                  <a:pt x="914400" y="473646"/>
                </a:cubicBezTo>
                <a:cubicBezTo>
                  <a:pt x="923171" y="451718"/>
                  <a:pt x="936081" y="431020"/>
                  <a:pt x="940713" y="407862"/>
                </a:cubicBezTo>
                <a:lnTo>
                  <a:pt x="953870" y="342078"/>
                </a:lnTo>
                <a:cubicBezTo>
                  <a:pt x="956063" y="331114"/>
                  <a:pt x="956913" y="319793"/>
                  <a:pt x="960449" y="309185"/>
                </a:cubicBezTo>
                <a:lnTo>
                  <a:pt x="973605" y="269715"/>
                </a:lnTo>
                <a:cubicBezTo>
                  <a:pt x="975798" y="243401"/>
                  <a:pt x="977268" y="217017"/>
                  <a:pt x="980184" y="190774"/>
                </a:cubicBezTo>
                <a:cubicBezTo>
                  <a:pt x="981657" y="177517"/>
                  <a:pt x="986762" y="164641"/>
                  <a:pt x="986762" y="151303"/>
                </a:cubicBezTo>
                <a:cubicBezTo>
                  <a:pt x="986762" y="77756"/>
                  <a:pt x="983899" y="113537"/>
                  <a:pt x="973605" y="72362"/>
                </a:cubicBezTo>
                <a:cubicBezTo>
                  <a:pt x="970893" y="61515"/>
                  <a:pt x="970953" y="49939"/>
                  <a:pt x="967027" y="39470"/>
                </a:cubicBezTo>
                <a:cubicBezTo>
                  <a:pt x="961532" y="24817"/>
                  <a:pt x="944372" y="10237"/>
                  <a:pt x="934135" y="0"/>
                </a:cubicBezTo>
                <a:lnTo>
                  <a:pt x="769675" y="19735"/>
                </a:lnTo>
                <a:cubicBezTo>
                  <a:pt x="760718" y="20970"/>
                  <a:pt x="752187" y="24353"/>
                  <a:pt x="743361" y="26314"/>
                </a:cubicBezTo>
                <a:cubicBezTo>
                  <a:pt x="668151" y="43027"/>
                  <a:pt x="748367" y="23418"/>
                  <a:pt x="684155" y="39470"/>
                </a:cubicBezTo>
                <a:cubicBezTo>
                  <a:pt x="675384" y="43856"/>
                  <a:pt x="666250" y="47581"/>
                  <a:pt x="657841" y="52627"/>
                </a:cubicBezTo>
                <a:cubicBezTo>
                  <a:pt x="644282" y="60763"/>
                  <a:pt x="632514" y="71869"/>
                  <a:pt x="618371" y="78941"/>
                </a:cubicBezTo>
                <a:cubicBezTo>
                  <a:pt x="584985" y="95634"/>
                  <a:pt x="600217" y="86658"/>
                  <a:pt x="572322" y="105255"/>
                </a:cubicBezTo>
                <a:cubicBezTo>
                  <a:pt x="540130" y="201828"/>
                  <a:pt x="550255" y="156208"/>
                  <a:pt x="565744" y="342078"/>
                </a:cubicBezTo>
                <a:cubicBezTo>
                  <a:pt x="566896" y="355898"/>
                  <a:pt x="578900" y="381548"/>
                  <a:pt x="578900" y="381548"/>
                </a:cubicBezTo>
                <a:cubicBezTo>
                  <a:pt x="550939" y="400189"/>
                  <a:pt x="565395" y="394170"/>
                  <a:pt x="526273" y="401283"/>
                </a:cubicBezTo>
                <a:cubicBezTo>
                  <a:pt x="513150" y="403669"/>
                  <a:pt x="504345" y="395801"/>
                  <a:pt x="499959" y="394705"/>
                </a:cubicBezTo>
                <a:close/>
              </a:path>
            </a:pathLst>
          </a:cu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Company </a:t>
            </a:r>
          </a:p>
          <a:p>
            <a:pPr algn="ctr"/>
            <a:r>
              <a:rPr lang="en-US" dirty="0" smtClean="0"/>
              <a:t>Network</a:t>
            </a:r>
            <a:endParaRPr lang="en-US" dirty="0"/>
          </a:p>
        </p:txBody>
      </p:sp>
      <p:sp>
        <p:nvSpPr>
          <p:cNvPr id="12" name="Right Arrow 11"/>
          <p:cNvSpPr/>
          <p:nvPr/>
        </p:nvSpPr>
        <p:spPr>
          <a:xfrm>
            <a:off x="3200400" y="2533102"/>
            <a:ext cx="10668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20"/>
            <a:endCxn id="11" idx="74"/>
          </p:cNvCxnSpPr>
          <p:nvPr/>
        </p:nvCxnSpPr>
        <p:spPr>
          <a:xfrm flipV="1">
            <a:off x="4289676" y="1767950"/>
            <a:ext cx="1348576" cy="8354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20"/>
            <a:endCxn id="11" idx="67"/>
          </p:cNvCxnSpPr>
          <p:nvPr/>
        </p:nvCxnSpPr>
        <p:spPr>
          <a:xfrm flipV="1">
            <a:off x="4289676" y="2248174"/>
            <a:ext cx="1986682" cy="355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3"/>
            <a:endCxn id="11" idx="62"/>
          </p:cNvCxnSpPr>
          <p:nvPr/>
        </p:nvCxnSpPr>
        <p:spPr>
          <a:xfrm>
            <a:off x="4267200" y="2628352"/>
            <a:ext cx="2555167" cy="350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a:extLst>
              <a:ext uri="{FF2B5EF4-FFF2-40B4-BE49-F238E27FC236}">
                <a16:creationId xmlns:a16="http://schemas.microsoft.com/office/drawing/2014/main" id="{04F72D54-B471-C94B-8D39-F2DF14C9C708}"/>
              </a:ext>
            </a:extLst>
          </p:cNvPr>
          <p:cNvSpPr txBox="1">
            <a:spLocks noChangeArrowheads="1"/>
          </p:cNvSpPr>
          <p:nvPr/>
        </p:nvSpPr>
        <p:spPr bwMode="auto">
          <a:xfrm>
            <a:off x="2798762" y="381000"/>
            <a:ext cx="3775075" cy="617537"/>
          </a:xfrm>
          <a:prstGeom prst="rect">
            <a:avLst/>
          </a:prstGeom>
          <a:solidFill>
            <a:schemeClr val="bg1"/>
          </a:solidFill>
          <a:ln w="38100">
            <a:no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 (Continued)</a:t>
            </a:r>
          </a:p>
        </p:txBody>
      </p:sp>
      <p:sp>
        <p:nvSpPr>
          <p:cNvPr id="104450" name="Rectangle 3">
            <a:extLst>
              <a:ext uri="{FF2B5EF4-FFF2-40B4-BE49-F238E27FC236}">
                <a16:creationId xmlns:a16="http://schemas.microsoft.com/office/drawing/2014/main" id="{7860D89F-9F3B-E64E-B151-429419EE90B5}"/>
              </a:ext>
            </a:extLst>
          </p:cNvPr>
          <p:cNvSpPr>
            <a:spLocks noChangeArrowheads="1"/>
          </p:cNvSpPr>
          <p:nvPr/>
        </p:nvSpPr>
        <p:spPr bwMode="auto">
          <a:xfrm>
            <a:off x="381000" y="1685925"/>
            <a:ext cx="8610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The company needs </a:t>
            </a:r>
            <a:r>
              <a:rPr lang="en-US" altLang="en-US" sz="2800" dirty="0">
                <a:effectLst>
                  <a:glow rad="228600">
                    <a:schemeClr val="accent6">
                      <a:satMod val="175000"/>
                      <a:alpha val="40000"/>
                    </a:schemeClr>
                  </a:glow>
                </a:effectLst>
                <a:latin typeface="Calibri" panose="020F0502020204030204" pitchFamily="34" charset="0"/>
                <a:cs typeface="Calibri" panose="020F0502020204030204" pitchFamily="34" charset="0"/>
              </a:rPr>
              <a:t>six</a:t>
            </a:r>
            <a:r>
              <a:rPr lang="en-US" altLang="en-US" sz="2800" dirty="0">
                <a:latin typeface="Calibri" panose="020F0502020204030204" pitchFamily="34" charset="0"/>
                <a:cs typeface="Calibri" panose="020F0502020204030204" pitchFamily="34" charset="0"/>
              </a:rPr>
              <a:t> subnets. </a:t>
            </a:r>
          </a:p>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This number 6 is not a power of 2. </a:t>
            </a:r>
          </a:p>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The next number that is a power of </a:t>
            </a:r>
            <a:r>
              <a:rPr lang="en-US" altLang="en-US" sz="2800" dirty="0">
                <a:effectLst>
                  <a:glow rad="228600">
                    <a:schemeClr val="accent6">
                      <a:satMod val="175000"/>
                      <a:alpha val="40000"/>
                    </a:schemeClr>
                  </a:glow>
                </a:effectLst>
                <a:latin typeface="Calibri" panose="020F0502020204030204" pitchFamily="34" charset="0"/>
                <a:cs typeface="Calibri" panose="020F0502020204030204" pitchFamily="34" charset="0"/>
              </a:rPr>
              <a:t>2 is 8 (2</a:t>
            </a:r>
            <a:r>
              <a:rPr lang="en-US" altLang="en-US" sz="2800" baseline="30000" dirty="0">
                <a:effectLst>
                  <a:glow rad="228600">
                    <a:schemeClr val="accent6">
                      <a:satMod val="175000"/>
                      <a:alpha val="40000"/>
                    </a:schemeClr>
                  </a:glow>
                </a:effectLst>
                <a:latin typeface="Calibri" panose="020F0502020204030204" pitchFamily="34" charset="0"/>
                <a:cs typeface="Calibri" panose="020F0502020204030204" pitchFamily="34" charset="0"/>
              </a:rPr>
              <a:t>3</a:t>
            </a:r>
            <a:r>
              <a:rPr lang="en-US" altLang="en-US" sz="2800" dirty="0">
                <a:effectLst>
                  <a:glow rad="228600">
                    <a:schemeClr val="accent6">
                      <a:satMod val="175000"/>
                      <a:alpha val="40000"/>
                    </a:schemeClr>
                  </a:glow>
                </a:effectLst>
                <a:latin typeface="Calibri" panose="020F0502020204030204" pitchFamily="34" charset="0"/>
                <a:cs typeface="Calibri" panose="020F0502020204030204" pitchFamily="34" charset="0"/>
              </a:rPr>
              <a:t>). </a:t>
            </a:r>
          </a:p>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We need </a:t>
            </a:r>
            <a:r>
              <a:rPr lang="en-US" altLang="en-US" sz="2800" dirty="0">
                <a:effectLst>
                  <a:glow rad="228600">
                    <a:schemeClr val="accent6">
                      <a:satMod val="175000"/>
                      <a:alpha val="40000"/>
                    </a:schemeClr>
                  </a:glow>
                </a:effectLst>
                <a:latin typeface="Calibri" panose="020F0502020204030204" pitchFamily="34" charset="0"/>
                <a:cs typeface="Calibri" panose="020F0502020204030204" pitchFamily="34" charset="0"/>
              </a:rPr>
              <a:t>3 more 1s in the subnet mask. </a:t>
            </a:r>
          </a:p>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The total number of 1s in the subnet mask is 27 (24 + 3).</a:t>
            </a:r>
          </a:p>
          <a:p>
            <a:pPr marL="457200" indent="-457200" algn="just">
              <a:lnSpc>
                <a:spcPct val="100000"/>
              </a:lnSpc>
              <a:spcBef>
                <a:spcPct val="50000"/>
              </a:spcBef>
              <a:buClrTx/>
            </a:pPr>
            <a:r>
              <a:rPr lang="en-US" altLang="en-US" sz="2800" dirty="0">
                <a:latin typeface="Calibri" panose="020F0502020204030204" pitchFamily="34" charset="0"/>
                <a:cs typeface="Calibri" panose="020F0502020204030204" pitchFamily="34" charset="0"/>
              </a:rPr>
              <a:t>The total number of 0s is 5 (32 - 27). The mask is </a:t>
            </a:r>
          </a:p>
          <a:p>
            <a:pPr marL="457200" indent="-457200" algn="just">
              <a:lnSpc>
                <a:spcPct val="100000"/>
              </a:lnSpc>
              <a:spcBef>
                <a:spcPct val="50000"/>
              </a:spcBef>
              <a:buClrTx/>
            </a:pPr>
            <a:endParaRPr lang="en-US"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64772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a:extLst>
              <a:ext uri="{FF2B5EF4-FFF2-40B4-BE49-F238E27FC236}">
                <a16:creationId xmlns:a16="http://schemas.microsoft.com/office/drawing/2014/main" id="{08D163D0-7662-1146-91CB-C0A3510D1649}"/>
              </a:ext>
            </a:extLst>
          </p:cNvPr>
          <p:cNvSpPr txBox="1">
            <a:spLocks noChangeArrowheads="1"/>
          </p:cNvSpPr>
          <p:nvPr/>
        </p:nvSpPr>
        <p:spPr bwMode="auto">
          <a:xfrm>
            <a:off x="2645568" y="228600"/>
            <a:ext cx="3775075" cy="617538"/>
          </a:xfrm>
          <a:prstGeom prst="rect">
            <a:avLst/>
          </a:prstGeom>
          <a:solidFill>
            <a:schemeClr val="bg1"/>
          </a:solidFill>
          <a:ln w="38100">
            <a:no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 (Continued)</a:t>
            </a:r>
          </a:p>
        </p:txBody>
      </p:sp>
      <p:sp>
        <p:nvSpPr>
          <p:cNvPr id="106498" name="Rectangle 3">
            <a:extLst>
              <a:ext uri="{FF2B5EF4-FFF2-40B4-BE49-F238E27FC236}">
                <a16:creationId xmlns:a16="http://schemas.microsoft.com/office/drawing/2014/main" id="{1018176B-4694-5147-ABFA-7589E6B21FC0}"/>
              </a:ext>
            </a:extLst>
          </p:cNvPr>
          <p:cNvSpPr>
            <a:spLocks noChangeArrowheads="1"/>
          </p:cNvSpPr>
          <p:nvPr/>
        </p:nvSpPr>
        <p:spPr bwMode="auto">
          <a:xfrm>
            <a:off x="533398" y="1524000"/>
            <a:ext cx="7999413"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ts val="700"/>
              </a:spcBef>
              <a:buClrTx/>
              <a:buFontTx/>
              <a:buNone/>
            </a:pPr>
            <a:endParaRPr lang="en-US" altLang="en-US" sz="3600" b="1" u="sng" dirty="0">
              <a:solidFill>
                <a:schemeClr val="bg2"/>
              </a:solidFill>
              <a:latin typeface="Times" pitchFamily="2" charset="0"/>
            </a:endParaRPr>
          </a:p>
          <a:p>
            <a:pPr algn="ctr" eaLnBrk="1" hangingPunct="1">
              <a:lnSpc>
                <a:spcPct val="100000"/>
              </a:lnSpc>
              <a:spcBef>
                <a:spcPts val="700"/>
              </a:spcBef>
              <a:buClrTx/>
              <a:buFontTx/>
              <a:buNone/>
            </a:pPr>
            <a:r>
              <a:rPr lang="en-US" altLang="en-US" sz="3600" b="1" u="sng" dirty="0">
                <a:latin typeface="Times" pitchFamily="2" charset="0"/>
              </a:rPr>
              <a:t>11111111 11111111 11111111</a:t>
            </a:r>
            <a:r>
              <a:rPr lang="en-US" altLang="en-US" sz="3600" dirty="0">
                <a:latin typeface="Times" pitchFamily="2" charset="0"/>
              </a:rPr>
              <a:t> </a:t>
            </a:r>
            <a:r>
              <a:rPr lang="en-US" altLang="en-US" sz="3600" b="1" u="sng" dirty="0">
                <a:latin typeface="Times" pitchFamily="2" charset="0"/>
              </a:rPr>
              <a:t>111</a:t>
            </a:r>
            <a:r>
              <a:rPr lang="en-US" altLang="en-US" sz="3600" dirty="0">
                <a:latin typeface="Times" pitchFamily="2" charset="0"/>
              </a:rPr>
              <a:t>00000</a:t>
            </a:r>
          </a:p>
          <a:p>
            <a:pPr algn="ctr" eaLnBrk="1" hangingPunct="1">
              <a:lnSpc>
                <a:spcPct val="100000"/>
              </a:lnSpc>
              <a:spcBef>
                <a:spcPts val="100"/>
              </a:spcBef>
              <a:spcAft>
                <a:spcPts val="100"/>
              </a:spcAft>
              <a:buClrTx/>
              <a:buFontTx/>
              <a:buNone/>
            </a:pPr>
            <a:r>
              <a:rPr lang="en-US" altLang="en-US" sz="3600" dirty="0">
                <a:solidFill>
                  <a:srgbClr val="000000"/>
                </a:solidFill>
                <a:latin typeface="Times" pitchFamily="2" charset="0"/>
              </a:rPr>
              <a:t>or </a:t>
            </a:r>
          </a:p>
          <a:p>
            <a:pPr algn="ctr" eaLnBrk="1" hangingPunct="1">
              <a:lnSpc>
                <a:spcPct val="100000"/>
              </a:lnSpc>
              <a:spcBef>
                <a:spcPct val="50000"/>
              </a:spcBef>
              <a:spcAft>
                <a:spcPts val="700"/>
              </a:spcAft>
              <a:buClrTx/>
              <a:buFontTx/>
              <a:buNone/>
            </a:pPr>
            <a:r>
              <a:rPr lang="en-US" altLang="en-US" sz="3200" b="1" dirty="0">
                <a:latin typeface="Times" pitchFamily="2" charset="0"/>
              </a:rPr>
              <a:t>255.255.255.224</a:t>
            </a:r>
          </a:p>
          <a:p>
            <a:pPr lvl="2" algn="just" eaLnBrk="1" hangingPunct="1">
              <a:lnSpc>
                <a:spcPct val="100000"/>
              </a:lnSpc>
              <a:spcBef>
                <a:spcPct val="50000"/>
              </a:spcBef>
              <a:buClrTx/>
              <a:buFontTx/>
              <a:buNone/>
            </a:pPr>
            <a:r>
              <a:rPr lang="en-US" altLang="en-US" sz="2400" dirty="0">
                <a:solidFill>
                  <a:srgbClr val="000000"/>
                </a:solidFill>
                <a:latin typeface="Times" pitchFamily="2" charset="0"/>
              </a:rPr>
              <a:t>The number of subnets is 8.</a:t>
            </a:r>
            <a:endParaRPr lang="en-US" altLang="en-US" sz="2400" b="1" dirty="0">
              <a:solidFill>
                <a:srgbClr val="000000"/>
              </a:solidFill>
              <a:latin typeface="Times" pitchFamily="2" charset="0"/>
            </a:endParaRPr>
          </a:p>
          <a:p>
            <a:pPr lvl="2" algn="just" eaLnBrk="1" hangingPunct="1">
              <a:lnSpc>
                <a:spcPct val="100000"/>
              </a:lnSpc>
              <a:spcBef>
                <a:spcPts val="200"/>
              </a:spcBef>
              <a:buClrTx/>
              <a:buFontTx/>
              <a:buNone/>
            </a:pPr>
            <a:r>
              <a:rPr lang="en-US" altLang="en-US" sz="2400" dirty="0">
                <a:solidFill>
                  <a:srgbClr val="000000"/>
                </a:solidFill>
                <a:latin typeface="Times" pitchFamily="2" charset="0"/>
              </a:rPr>
              <a:t>The number of addresses in each subnet is 2</a:t>
            </a:r>
            <a:r>
              <a:rPr lang="en-US" altLang="en-US" sz="2400" baseline="30000" dirty="0">
                <a:solidFill>
                  <a:srgbClr val="000000"/>
                </a:solidFill>
                <a:latin typeface="Times" pitchFamily="2" charset="0"/>
              </a:rPr>
              <a:t>5</a:t>
            </a:r>
            <a:r>
              <a:rPr lang="en-US" altLang="en-US" sz="2400" dirty="0">
                <a:solidFill>
                  <a:srgbClr val="000000"/>
                </a:solidFill>
                <a:latin typeface="Times" pitchFamily="2" charset="0"/>
              </a:rPr>
              <a:t> (5 is the number of 0s) or 32.</a:t>
            </a:r>
          </a:p>
        </p:txBody>
      </p:sp>
    </p:spTree>
    <p:extLst>
      <p:ext uri="{BB962C8B-B14F-4D97-AF65-F5344CB8AC3E}">
        <p14:creationId xmlns:p14="http://schemas.microsoft.com/office/powerpoint/2010/main" val="7099664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685800"/>
            <a:ext cx="6477000" cy="3508653"/>
          </a:xfrm>
          <a:prstGeom prst="rect">
            <a:avLst/>
          </a:prstGeom>
        </p:spPr>
        <p:txBody>
          <a:bodyPr wrap="square">
            <a:spAutoFit/>
          </a:bodyPr>
          <a:lstStyle/>
          <a:p>
            <a:r>
              <a:rPr lang="en-US" sz="2800" spc="100" dirty="0"/>
              <a:t>201.70. </a:t>
            </a:r>
            <a:r>
              <a:rPr lang="en-US" sz="2800" spc="100" dirty="0" smtClean="0"/>
              <a:t>64.</a:t>
            </a:r>
            <a:r>
              <a:rPr lang="en-US" sz="2800" spc="100" dirty="0" smtClean="0">
                <a:solidFill>
                  <a:srgbClr val="FF0000"/>
                </a:solidFill>
                <a:effectLst>
                  <a:glow rad="228600">
                    <a:schemeClr val="accent5">
                      <a:satMod val="175000"/>
                      <a:alpha val="40000"/>
                    </a:schemeClr>
                  </a:glow>
                </a:effectLst>
              </a:rPr>
              <a:t>000</a:t>
            </a:r>
            <a:r>
              <a:rPr lang="en-US" sz="2800" spc="100" dirty="0" smtClean="0"/>
              <a:t> </a:t>
            </a:r>
            <a:r>
              <a:rPr lang="en-US" sz="2800" spc="100" dirty="0" smtClean="0">
                <a:effectLst>
                  <a:glow rad="228600">
                    <a:schemeClr val="accent5">
                      <a:satMod val="175000"/>
                      <a:alpha val="40000"/>
                    </a:schemeClr>
                  </a:glow>
                </a:effectLst>
              </a:rPr>
              <a:t>00000</a:t>
            </a:r>
          </a:p>
          <a:p>
            <a:r>
              <a:rPr lang="en-US" sz="2800" spc="100" dirty="0"/>
              <a:t>201.70. </a:t>
            </a:r>
            <a:r>
              <a:rPr lang="en-US" sz="2800" spc="100" dirty="0" smtClean="0"/>
              <a:t>64.</a:t>
            </a:r>
            <a:r>
              <a:rPr lang="en-US" sz="2800" spc="100" dirty="0" smtClean="0">
                <a:solidFill>
                  <a:srgbClr val="FF0000"/>
                </a:solidFill>
              </a:rPr>
              <a:t>001</a:t>
            </a:r>
            <a:r>
              <a:rPr lang="en-US" sz="2800" spc="100" dirty="0" smtClean="0"/>
              <a:t> 00000</a:t>
            </a:r>
          </a:p>
          <a:p>
            <a:r>
              <a:rPr lang="en-US" sz="2800" spc="100" dirty="0" smtClean="0"/>
              <a:t>201.70</a:t>
            </a:r>
            <a:r>
              <a:rPr lang="en-US" sz="2800" spc="100" dirty="0"/>
              <a:t>. </a:t>
            </a:r>
            <a:r>
              <a:rPr lang="en-US" sz="2800" spc="100" dirty="0" smtClean="0"/>
              <a:t>64.</a:t>
            </a:r>
            <a:r>
              <a:rPr lang="en-US" sz="2800" spc="100" dirty="0" smtClean="0">
                <a:solidFill>
                  <a:srgbClr val="FF0000"/>
                </a:solidFill>
              </a:rPr>
              <a:t>010</a:t>
            </a:r>
            <a:r>
              <a:rPr lang="en-US" sz="2800" spc="100" dirty="0" smtClean="0"/>
              <a:t> 00000</a:t>
            </a:r>
          </a:p>
          <a:p>
            <a:endParaRPr lang="en-US" sz="2800" spc="100" dirty="0"/>
          </a:p>
          <a:p>
            <a:r>
              <a:rPr lang="en-US" sz="2800" spc="100" dirty="0"/>
              <a:t>201.70. </a:t>
            </a:r>
            <a:r>
              <a:rPr lang="en-US" sz="2800" spc="100" dirty="0" smtClean="0"/>
              <a:t>64.</a:t>
            </a:r>
            <a:r>
              <a:rPr lang="en-US" sz="2800" spc="100" dirty="0" smtClean="0">
                <a:solidFill>
                  <a:srgbClr val="FF0000"/>
                </a:solidFill>
              </a:rPr>
              <a:t>111</a:t>
            </a:r>
            <a:r>
              <a:rPr lang="en-US" sz="2800" spc="100" dirty="0" smtClean="0"/>
              <a:t> 00000</a:t>
            </a:r>
            <a:endParaRPr lang="en-US" sz="2800" spc="100" dirty="0"/>
          </a:p>
          <a:p>
            <a:endParaRPr lang="en-US" sz="2800" spc="100" dirty="0"/>
          </a:p>
          <a:p>
            <a:endParaRPr lang="en-US" spc="100" dirty="0"/>
          </a:p>
          <a:p>
            <a:endParaRPr lang="en-US" spc="100" dirty="0"/>
          </a:p>
          <a:p>
            <a:endParaRPr lang="en-US" spc="100" dirty="0"/>
          </a:p>
        </p:txBody>
      </p:sp>
      <p:sp>
        <p:nvSpPr>
          <p:cNvPr id="3" name="Rectangle 2"/>
          <p:cNvSpPr/>
          <p:nvPr/>
        </p:nvSpPr>
        <p:spPr>
          <a:xfrm>
            <a:off x="5562600" y="685800"/>
            <a:ext cx="2656496" cy="2246769"/>
          </a:xfrm>
          <a:prstGeom prst="rect">
            <a:avLst/>
          </a:prstGeom>
        </p:spPr>
        <p:txBody>
          <a:bodyPr wrap="none">
            <a:spAutoFit/>
          </a:bodyPr>
          <a:lstStyle/>
          <a:p>
            <a:r>
              <a:rPr lang="en-US" sz="2800" spc="100" dirty="0"/>
              <a:t>: </a:t>
            </a:r>
            <a:r>
              <a:rPr lang="en-US" sz="2800" spc="100" dirty="0" smtClean="0"/>
              <a:t>201.70.64.</a:t>
            </a:r>
            <a:r>
              <a:rPr lang="en-US" sz="2800" spc="100" dirty="0" smtClean="0">
                <a:effectLst>
                  <a:glow rad="228600">
                    <a:schemeClr val="accent5">
                      <a:satMod val="175000"/>
                      <a:alpha val="40000"/>
                    </a:schemeClr>
                  </a:glow>
                </a:effectLst>
              </a:rPr>
              <a:t>0</a:t>
            </a:r>
          </a:p>
          <a:p>
            <a:r>
              <a:rPr lang="en-US" sz="2800" spc="100" dirty="0"/>
              <a:t>: </a:t>
            </a:r>
            <a:r>
              <a:rPr lang="en-US" sz="2800" spc="100" dirty="0" smtClean="0"/>
              <a:t>201.70.64.32</a:t>
            </a:r>
          </a:p>
          <a:p>
            <a:r>
              <a:rPr lang="en-US" sz="2800" spc="100" dirty="0"/>
              <a:t>: </a:t>
            </a:r>
            <a:r>
              <a:rPr lang="en-US" sz="2800" spc="100" dirty="0" smtClean="0"/>
              <a:t>201.70.64.64</a:t>
            </a:r>
          </a:p>
          <a:p>
            <a:endParaRPr lang="en-US" sz="2800" spc="100" dirty="0"/>
          </a:p>
          <a:p>
            <a:r>
              <a:rPr lang="en-US" sz="2800" spc="100" dirty="0"/>
              <a:t>: </a:t>
            </a:r>
            <a:r>
              <a:rPr lang="en-US" sz="2800" spc="100" dirty="0" smtClean="0"/>
              <a:t>201.70.64.224</a:t>
            </a:r>
            <a:endParaRPr lang="en-US" sz="2800" dirty="0"/>
          </a:p>
        </p:txBody>
      </p:sp>
      <p:grpSp>
        <p:nvGrpSpPr>
          <p:cNvPr id="10" name="Group 9"/>
          <p:cNvGrpSpPr/>
          <p:nvPr/>
        </p:nvGrpSpPr>
        <p:grpSpPr>
          <a:xfrm>
            <a:off x="2362200" y="3886200"/>
            <a:ext cx="4310803" cy="2361652"/>
            <a:chOff x="2362200" y="3886200"/>
            <a:chExt cx="4310803" cy="2361652"/>
          </a:xfrm>
        </p:grpSpPr>
        <p:sp>
          <p:nvSpPr>
            <p:cNvPr id="4" name="Oval 3"/>
            <p:cNvSpPr/>
            <p:nvPr/>
          </p:nvSpPr>
          <p:spPr>
            <a:xfrm>
              <a:off x="2362200" y="5047017"/>
              <a:ext cx="6096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5" name="Freeform 4"/>
            <p:cNvSpPr/>
            <p:nvPr/>
          </p:nvSpPr>
          <p:spPr>
            <a:xfrm>
              <a:off x="3962400" y="3886200"/>
              <a:ext cx="2710603" cy="2361652"/>
            </a:xfrm>
            <a:custGeom>
              <a:avLst/>
              <a:gdLst>
                <a:gd name="connsiteX0" fmla="*/ 499959 w 2710603"/>
                <a:gd name="connsiteY0" fmla="*/ 394705 h 2361652"/>
                <a:gd name="connsiteX1" fmla="*/ 499959 w 2710603"/>
                <a:gd name="connsiteY1" fmla="*/ 394705 h 2361652"/>
                <a:gd name="connsiteX2" fmla="*/ 453911 w 2710603"/>
                <a:gd name="connsiteY2" fmla="*/ 460489 h 2361652"/>
                <a:gd name="connsiteX3" fmla="*/ 414440 w 2710603"/>
                <a:gd name="connsiteY3" fmla="*/ 532852 h 2361652"/>
                <a:gd name="connsiteX4" fmla="*/ 381548 w 2710603"/>
                <a:gd name="connsiteY4" fmla="*/ 572322 h 2361652"/>
                <a:gd name="connsiteX5" fmla="*/ 309185 w 2710603"/>
                <a:gd name="connsiteY5" fmla="*/ 690734 h 2361652"/>
                <a:gd name="connsiteX6" fmla="*/ 217087 w 2710603"/>
                <a:gd name="connsiteY6" fmla="*/ 828880 h 2361652"/>
                <a:gd name="connsiteX7" fmla="*/ 171039 w 2710603"/>
                <a:gd name="connsiteY7" fmla="*/ 914400 h 2361652"/>
                <a:gd name="connsiteX8" fmla="*/ 131568 w 2710603"/>
                <a:gd name="connsiteY8" fmla="*/ 973606 h 2361652"/>
                <a:gd name="connsiteX9" fmla="*/ 92098 w 2710603"/>
                <a:gd name="connsiteY9" fmla="*/ 1052547 h 2361652"/>
                <a:gd name="connsiteX10" fmla="*/ 52627 w 2710603"/>
                <a:gd name="connsiteY10" fmla="*/ 1105174 h 2361652"/>
                <a:gd name="connsiteX11" fmla="*/ 32892 w 2710603"/>
                <a:gd name="connsiteY11" fmla="*/ 1151223 h 2361652"/>
                <a:gd name="connsiteX12" fmla="*/ 13157 w 2710603"/>
                <a:gd name="connsiteY12" fmla="*/ 1203850 h 2361652"/>
                <a:gd name="connsiteX13" fmla="*/ 6578 w 2710603"/>
                <a:gd name="connsiteY13" fmla="*/ 1236742 h 2361652"/>
                <a:gd name="connsiteX14" fmla="*/ 0 w 2710603"/>
                <a:gd name="connsiteY14" fmla="*/ 1263056 h 2361652"/>
                <a:gd name="connsiteX15" fmla="*/ 32892 w 2710603"/>
                <a:gd name="connsiteY15" fmla="*/ 1335419 h 2361652"/>
                <a:gd name="connsiteX16" fmla="*/ 52627 w 2710603"/>
                <a:gd name="connsiteY16" fmla="*/ 1341997 h 2361652"/>
                <a:gd name="connsiteX17" fmla="*/ 65784 w 2710603"/>
                <a:gd name="connsiteY17" fmla="*/ 1361732 h 2361652"/>
                <a:gd name="connsiteX18" fmla="*/ 72362 w 2710603"/>
                <a:gd name="connsiteY18" fmla="*/ 1388046 h 2361652"/>
                <a:gd name="connsiteX19" fmla="*/ 78941 w 2710603"/>
                <a:gd name="connsiteY19" fmla="*/ 1407781 h 2361652"/>
                <a:gd name="connsiteX20" fmla="*/ 98676 w 2710603"/>
                <a:gd name="connsiteY20" fmla="*/ 1460409 h 2361652"/>
                <a:gd name="connsiteX21" fmla="*/ 131568 w 2710603"/>
                <a:gd name="connsiteY21" fmla="*/ 1499879 h 2361652"/>
                <a:gd name="connsiteX22" fmla="*/ 144725 w 2710603"/>
                <a:gd name="connsiteY22" fmla="*/ 1519614 h 2361652"/>
                <a:gd name="connsiteX23" fmla="*/ 184195 w 2710603"/>
                <a:gd name="connsiteY23" fmla="*/ 1572242 h 2361652"/>
                <a:gd name="connsiteX24" fmla="*/ 276293 w 2710603"/>
                <a:gd name="connsiteY24" fmla="*/ 1684075 h 2361652"/>
                <a:gd name="connsiteX25" fmla="*/ 328921 w 2710603"/>
                <a:gd name="connsiteY25" fmla="*/ 1730124 h 2361652"/>
                <a:gd name="connsiteX26" fmla="*/ 374970 w 2710603"/>
                <a:gd name="connsiteY26" fmla="*/ 1776173 h 2361652"/>
                <a:gd name="connsiteX27" fmla="*/ 407862 w 2710603"/>
                <a:gd name="connsiteY27" fmla="*/ 1809065 h 2361652"/>
                <a:gd name="connsiteX28" fmla="*/ 434175 w 2710603"/>
                <a:gd name="connsiteY28" fmla="*/ 1835378 h 2361652"/>
                <a:gd name="connsiteX29" fmla="*/ 453911 w 2710603"/>
                <a:gd name="connsiteY29" fmla="*/ 1848535 h 2361652"/>
                <a:gd name="connsiteX30" fmla="*/ 480224 w 2710603"/>
                <a:gd name="connsiteY30" fmla="*/ 1868270 h 2361652"/>
                <a:gd name="connsiteX31" fmla="*/ 526273 w 2710603"/>
                <a:gd name="connsiteY31" fmla="*/ 1888006 h 2361652"/>
                <a:gd name="connsiteX32" fmla="*/ 572322 w 2710603"/>
                <a:gd name="connsiteY32" fmla="*/ 1907741 h 2361652"/>
                <a:gd name="connsiteX33" fmla="*/ 598636 w 2710603"/>
                <a:gd name="connsiteY33" fmla="*/ 1920898 h 2361652"/>
                <a:gd name="connsiteX34" fmla="*/ 690734 w 2710603"/>
                <a:gd name="connsiteY34" fmla="*/ 1934055 h 2361652"/>
                <a:gd name="connsiteX35" fmla="*/ 842037 w 2710603"/>
                <a:gd name="connsiteY35" fmla="*/ 1927476 h 2361652"/>
                <a:gd name="connsiteX36" fmla="*/ 947292 w 2710603"/>
                <a:gd name="connsiteY36" fmla="*/ 1914319 h 2361652"/>
                <a:gd name="connsiteX37" fmla="*/ 1085439 w 2710603"/>
                <a:gd name="connsiteY37" fmla="*/ 1907741 h 2361652"/>
                <a:gd name="connsiteX38" fmla="*/ 1105174 w 2710603"/>
                <a:gd name="connsiteY38" fmla="*/ 1947211 h 2361652"/>
                <a:gd name="connsiteX39" fmla="*/ 1111752 w 2710603"/>
                <a:gd name="connsiteY39" fmla="*/ 1973525 h 2361652"/>
                <a:gd name="connsiteX40" fmla="*/ 1118331 w 2710603"/>
                <a:gd name="connsiteY40" fmla="*/ 2032731 h 2361652"/>
                <a:gd name="connsiteX41" fmla="*/ 1131487 w 2710603"/>
                <a:gd name="connsiteY41" fmla="*/ 2059044 h 2361652"/>
                <a:gd name="connsiteX42" fmla="*/ 1144644 w 2710603"/>
                <a:gd name="connsiteY42" fmla="*/ 2124829 h 2361652"/>
                <a:gd name="connsiteX43" fmla="*/ 1164380 w 2710603"/>
                <a:gd name="connsiteY43" fmla="*/ 2190613 h 2361652"/>
                <a:gd name="connsiteX44" fmla="*/ 1184115 w 2710603"/>
                <a:gd name="connsiteY44" fmla="*/ 2216926 h 2361652"/>
                <a:gd name="connsiteX45" fmla="*/ 1269634 w 2710603"/>
                <a:gd name="connsiteY45" fmla="*/ 2295868 h 2361652"/>
                <a:gd name="connsiteX46" fmla="*/ 1355154 w 2710603"/>
                <a:gd name="connsiteY46" fmla="*/ 2335338 h 2361652"/>
                <a:gd name="connsiteX47" fmla="*/ 1414359 w 2710603"/>
                <a:gd name="connsiteY47" fmla="*/ 2348495 h 2361652"/>
                <a:gd name="connsiteX48" fmla="*/ 1466987 w 2710603"/>
                <a:gd name="connsiteY48" fmla="*/ 2361652 h 2361652"/>
                <a:gd name="connsiteX49" fmla="*/ 1809064 w 2710603"/>
                <a:gd name="connsiteY49" fmla="*/ 2355073 h 2361652"/>
                <a:gd name="connsiteX50" fmla="*/ 1966946 w 2710603"/>
                <a:gd name="connsiteY50" fmla="*/ 2315603 h 2361652"/>
                <a:gd name="connsiteX51" fmla="*/ 2203770 w 2710603"/>
                <a:gd name="connsiteY51" fmla="*/ 2262975 h 2361652"/>
                <a:gd name="connsiteX52" fmla="*/ 2282711 w 2710603"/>
                <a:gd name="connsiteY52" fmla="*/ 2256397 h 2361652"/>
                <a:gd name="connsiteX53" fmla="*/ 2618210 w 2710603"/>
                <a:gd name="connsiteY53" fmla="*/ 2243240 h 2361652"/>
                <a:gd name="connsiteX54" fmla="*/ 2651102 w 2710603"/>
                <a:gd name="connsiteY54" fmla="*/ 2236662 h 2361652"/>
                <a:gd name="connsiteX55" fmla="*/ 2677416 w 2710603"/>
                <a:gd name="connsiteY55" fmla="*/ 2223505 h 2361652"/>
                <a:gd name="connsiteX56" fmla="*/ 2697151 w 2710603"/>
                <a:gd name="connsiteY56" fmla="*/ 2216926 h 2361652"/>
                <a:gd name="connsiteX57" fmla="*/ 2710308 w 2710603"/>
                <a:gd name="connsiteY57" fmla="*/ 2190613 h 2361652"/>
                <a:gd name="connsiteX58" fmla="*/ 2703729 w 2710603"/>
                <a:gd name="connsiteY58" fmla="*/ 2118250 h 2361652"/>
                <a:gd name="connsiteX59" fmla="*/ 2690572 w 2710603"/>
                <a:gd name="connsiteY59" fmla="*/ 2045888 h 2361652"/>
                <a:gd name="connsiteX60" fmla="*/ 2677416 w 2710603"/>
                <a:gd name="connsiteY60" fmla="*/ 2012996 h 2361652"/>
                <a:gd name="connsiteX61" fmla="*/ 2657680 w 2710603"/>
                <a:gd name="connsiteY61" fmla="*/ 1934055 h 2361652"/>
                <a:gd name="connsiteX62" fmla="*/ 2631367 w 2710603"/>
                <a:gd name="connsiteY62" fmla="*/ 1835378 h 2361652"/>
                <a:gd name="connsiteX63" fmla="*/ 2565582 w 2710603"/>
                <a:gd name="connsiteY63" fmla="*/ 1710388 h 2361652"/>
                <a:gd name="connsiteX64" fmla="*/ 2387965 w 2710603"/>
                <a:gd name="connsiteY64" fmla="*/ 1460409 h 2361652"/>
                <a:gd name="connsiteX65" fmla="*/ 2315603 w 2710603"/>
                <a:gd name="connsiteY65" fmla="*/ 1368311 h 2361652"/>
                <a:gd name="connsiteX66" fmla="*/ 2157721 w 2710603"/>
                <a:gd name="connsiteY66" fmla="*/ 1190693 h 2361652"/>
                <a:gd name="connsiteX67" fmla="*/ 2085358 w 2710603"/>
                <a:gd name="connsiteY67" fmla="*/ 1105174 h 2361652"/>
                <a:gd name="connsiteX68" fmla="*/ 1953790 w 2710603"/>
                <a:gd name="connsiteY68" fmla="*/ 980184 h 2361652"/>
                <a:gd name="connsiteX69" fmla="*/ 1763016 w 2710603"/>
                <a:gd name="connsiteY69" fmla="*/ 842037 h 2361652"/>
                <a:gd name="connsiteX70" fmla="*/ 1638026 w 2710603"/>
                <a:gd name="connsiteY70" fmla="*/ 756518 h 2361652"/>
                <a:gd name="connsiteX71" fmla="*/ 1578820 w 2710603"/>
                <a:gd name="connsiteY71" fmla="*/ 723626 h 2361652"/>
                <a:gd name="connsiteX72" fmla="*/ 1539349 w 2710603"/>
                <a:gd name="connsiteY72" fmla="*/ 690734 h 2361652"/>
                <a:gd name="connsiteX73" fmla="*/ 1499879 w 2710603"/>
                <a:gd name="connsiteY73" fmla="*/ 664420 h 2361652"/>
                <a:gd name="connsiteX74" fmla="*/ 1447252 w 2710603"/>
                <a:gd name="connsiteY74" fmla="*/ 624950 h 2361652"/>
                <a:gd name="connsiteX75" fmla="*/ 1414359 w 2710603"/>
                <a:gd name="connsiteY75" fmla="*/ 605214 h 2361652"/>
                <a:gd name="connsiteX76" fmla="*/ 1388046 w 2710603"/>
                <a:gd name="connsiteY76" fmla="*/ 592057 h 2361652"/>
                <a:gd name="connsiteX77" fmla="*/ 1355154 w 2710603"/>
                <a:gd name="connsiteY77" fmla="*/ 565744 h 2361652"/>
                <a:gd name="connsiteX78" fmla="*/ 1322262 w 2710603"/>
                <a:gd name="connsiteY78" fmla="*/ 552587 h 2361652"/>
                <a:gd name="connsiteX79" fmla="*/ 1151223 w 2710603"/>
                <a:gd name="connsiteY79" fmla="*/ 493381 h 2361652"/>
                <a:gd name="connsiteX80" fmla="*/ 914400 w 2710603"/>
                <a:gd name="connsiteY80" fmla="*/ 473646 h 2361652"/>
                <a:gd name="connsiteX81" fmla="*/ 940713 w 2710603"/>
                <a:gd name="connsiteY81" fmla="*/ 407862 h 2361652"/>
                <a:gd name="connsiteX82" fmla="*/ 953870 w 2710603"/>
                <a:gd name="connsiteY82" fmla="*/ 342078 h 2361652"/>
                <a:gd name="connsiteX83" fmla="*/ 960449 w 2710603"/>
                <a:gd name="connsiteY83" fmla="*/ 309185 h 2361652"/>
                <a:gd name="connsiteX84" fmla="*/ 973605 w 2710603"/>
                <a:gd name="connsiteY84" fmla="*/ 269715 h 2361652"/>
                <a:gd name="connsiteX85" fmla="*/ 980184 w 2710603"/>
                <a:gd name="connsiteY85" fmla="*/ 190774 h 2361652"/>
                <a:gd name="connsiteX86" fmla="*/ 986762 w 2710603"/>
                <a:gd name="connsiteY86" fmla="*/ 151303 h 2361652"/>
                <a:gd name="connsiteX87" fmla="*/ 973605 w 2710603"/>
                <a:gd name="connsiteY87" fmla="*/ 72362 h 2361652"/>
                <a:gd name="connsiteX88" fmla="*/ 967027 w 2710603"/>
                <a:gd name="connsiteY88" fmla="*/ 39470 h 2361652"/>
                <a:gd name="connsiteX89" fmla="*/ 934135 w 2710603"/>
                <a:gd name="connsiteY89" fmla="*/ 0 h 2361652"/>
                <a:gd name="connsiteX90" fmla="*/ 769675 w 2710603"/>
                <a:gd name="connsiteY90" fmla="*/ 19735 h 2361652"/>
                <a:gd name="connsiteX91" fmla="*/ 743361 w 2710603"/>
                <a:gd name="connsiteY91" fmla="*/ 26314 h 2361652"/>
                <a:gd name="connsiteX92" fmla="*/ 684155 w 2710603"/>
                <a:gd name="connsiteY92" fmla="*/ 39470 h 2361652"/>
                <a:gd name="connsiteX93" fmla="*/ 657841 w 2710603"/>
                <a:gd name="connsiteY93" fmla="*/ 52627 h 2361652"/>
                <a:gd name="connsiteX94" fmla="*/ 618371 w 2710603"/>
                <a:gd name="connsiteY94" fmla="*/ 78941 h 2361652"/>
                <a:gd name="connsiteX95" fmla="*/ 572322 w 2710603"/>
                <a:gd name="connsiteY95" fmla="*/ 105255 h 2361652"/>
                <a:gd name="connsiteX96" fmla="*/ 565744 w 2710603"/>
                <a:gd name="connsiteY96" fmla="*/ 342078 h 2361652"/>
                <a:gd name="connsiteX97" fmla="*/ 578900 w 2710603"/>
                <a:gd name="connsiteY97" fmla="*/ 381548 h 2361652"/>
                <a:gd name="connsiteX98" fmla="*/ 526273 w 2710603"/>
                <a:gd name="connsiteY98" fmla="*/ 401283 h 2361652"/>
                <a:gd name="connsiteX99" fmla="*/ 499959 w 2710603"/>
                <a:gd name="connsiteY99" fmla="*/ 394705 h 236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710603" h="2361652">
                  <a:moveTo>
                    <a:pt x="499959" y="394705"/>
                  </a:moveTo>
                  <a:lnTo>
                    <a:pt x="499959" y="394705"/>
                  </a:lnTo>
                  <a:cubicBezTo>
                    <a:pt x="484610" y="416633"/>
                    <a:pt x="468097" y="437791"/>
                    <a:pt x="453911" y="460489"/>
                  </a:cubicBezTo>
                  <a:cubicBezTo>
                    <a:pt x="423933" y="508454"/>
                    <a:pt x="445675" y="489904"/>
                    <a:pt x="414440" y="532852"/>
                  </a:cubicBezTo>
                  <a:cubicBezTo>
                    <a:pt x="404367" y="546703"/>
                    <a:pt x="391048" y="558072"/>
                    <a:pt x="381548" y="572322"/>
                  </a:cubicBezTo>
                  <a:cubicBezTo>
                    <a:pt x="355889" y="610811"/>
                    <a:pt x="334844" y="652246"/>
                    <a:pt x="309185" y="690734"/>
                  </a:cubicBezTo>
                  <a:cubicBezTo>
                    <a:pt x="278486" y="736783"/>
                    <a:pt x="243325" y="780151"/>
                    <a:pt x="217087" y="828880"/>
                  </a:cubicBezTo>
                  <a:cubicBezTo>
                    <a:pt x="201738" y="857387"/>
                    <a:pt x="187510" y="886526"/>
                    <a:pt x="171039" y="914400"/>
                  </a:cubicBezTo>
                  <a:cubicBezTo>
                    <a:pt x="158973" y="934820"/>
                    <a:pt x="143336" y="953012"/>
                    <a:pt x="131568" y="973606"/>
                  </a:cubicBezTo>
                  <a:cubicBezTo>
                    <a:pt x="116972" y="999149"/>
                    <a:pt x="107234" y="1027320"/>
                    <a:pt x="92098" y="1052547"/>
                  </a:cubicBezTo>
                  <a:cubicBezTo>
                    <a:pt x="80816" y="1071350"/>
                    <a:pt x="63909" y="1086371"/>
                    <a:pt x="52627" y="1105174"/>
                  </a:cubicBezTo>
                  <a:cubicBezTo>
                    <a:pt x="44035" y="1119494"/>
                    <a:pt x="39094" y="1135718"/>
                    <a:pt x="32892" y="1151223"/>
                  </a:cubicBezTo>
                  <a:cubicBezTo>
                    <a:pt x="25934" y="1168618"/>
                    <a:pt x="18667" y="1185943"/>
                    <a:pt x="13157" y="1203850"/>
                  </a:cubicBezTo>
                  <a:cubicBezTo>
                    <a:pt x="9869" y="1214537"/>
                    <a:pt x="9004" y="1225827"/>
                    <a:pt x="6578" y="1236742"/>
                  </a:cubicBezTo>
                  <a:cubicBezTo>
                    <a:pt x="4617" y="1245568"/>
                    <a:pt x="2193" y="1254285"/>
                    <a:pt x="0" y="1263056"/>
                  </a:cubicBezTo>
                  <a:cubicBezTo>
                    <a:pt x="6917" y="1325315"/>
                    <a:pt x="-10815" y="1316688"/>
                    <a:pt x="32892" y="1335419"/>
                  </a:cubicBezTo>
                  <a:cubicBezTo>
                    <a:pt x="39265" y="1338150"/>
                    <a:pt x="46049" y="1339804"/>
                    <a:pt x="52627" y="1341997"/>
                  </a:cubicBezTo>
                  <a:cubicBezTo>
                    <a:pt x="57013" y="1348575"/>
                    <a:pt x="62670" y="1354465"/>
                    <a:pt x="65784" y="1361732"/>
                  </a:cubicBezTo>
                  <a:cubicBezTo>
                    <a:pt x="69345" y="1370042"/>
                    <a:pt x="69878" y="1379353"/>
                    <a:pt x="72362" y="1388046"/>
                  </a:cubicBezTo>
                  <a:cubicBezTo>
                    <a:pt x="74267" y="1394713"/>
                    <a:pt x="77036" y="1401114"/>
                    <a:pt x="78941" y="1407781"/>
                  </a:cubicBezTo>
                  <a:cubicBezTo>
                    <a:pt x="88192" y="1440161"/>
                    <a:pt x="81156" y="1429749"/>
                    <a:pt x="98676" y="1460409"/>
                  </a:cubicBezTo>
                  <a:cubicBezTo>
                    <a:pt x="116493" y="1491588"/>
                    <a:pt x="106832" y="1470196"/>
                    <a:pt x="131568" y="1499879"/>
                  </a:cubicBezTo>
                  <a:cubicBezTo>
                    <a:pt x="136629" y="1505953"/>
                    <a:pt x="140075" y="1513220"/>
                    <a:pt x="144725" y="1519614"/>
                  </a:cubicBezTo>
                  <a:cubicBezTo>
                    <a:pt x="157622" y="1537348"/>
                    <a:pt x="170497" y="1555119"/>
                    <a:pt x="184195" y="1572242"/>
                  </a:cubicBezTo>
                  <a:cubicBezTo>
                    <a:pt x="214362" y="1609951"/>
                    <a:pt x="237659" y="1655101"/>
                    <a:pt x="276293" y="1684075"/>
                  </a:cubicBezTo>
                  <a:cubicBezTo>
                    <a:pt x="301582" y="1703042"/>
                    <a:pt x="307241" y="1705347"/>
                    <a:pt x="328921" y="1730124"/>
                  </a:cubicBezTo>
                  <a:cubicBezTo>
                    <a:pt x="367993" y="1774778"/>
                    <a:pt x="327126" y="1740289"/>
                    <a:pt x="374970" y="1776173"/>
                  </a:cubicBezTo>
                  <a:cubicBezTo>
                    <a:pt x="400307" y="1814181"/>
                    <a:pt x="373752" y="1779828"/>
                    <a:pt x="407862" y="1809065"/>
                  </a:cubicBezTo>
                  <a:cubicBezTo>
                    <a:pt x="417280" y="1817137"/>
                    <a:pt x="424757" y="1827306"/>
                    <a:pt x="434175" y="1835378"/>
                  </a:cubicBezTo>
                  <a:cubicBezTo>
                    <a:pt x="440178" y="1840523"/>
                    <a:pt x="447477" y="1843939"/>
                    <a:pt x="453911" y="1848535"/>
                  </a:cubicBezTo>
                  <a:cubicBezTo>
                    <a:pt x="462833" y="1854908"/>
                    <a:pt x="470927" y="1862459"/>
                    <a:pt x="480224" y="1868270"/>
                  </a:cubicBezTo>
                  <a:cubicBezTo>
                    <a:pt x="506838" y="1884904"/>
                    <a:pt x="501408" y="1878060"/>
                    <a:pt x="526273" y="1888006"/>
                  </a:cubicBezTo>
                  <a:cubicBezTo>
                    <a:pt x="541778" y="1894208"/>
                    <a:pt x="557119" y="1900831"/>
                    <a:pt x="572322" y="1907741"/>
                  </a:cubicBezTo>
                  <a:cubicBezTo>
                    <a:pt x="581250" y="1911799"/>
                    <a:pt x="589063" y="1918771"/>
                    <a:pt x="598636" y="1920898"/>
                  </a:cubicBezTo>
                  <a:cubicBezTo>
                    <a:pt x="628909" y="1927625"/>
                    <a:pt x="690734" y="1934055"/>
                    <a:pt x="690734" y="1934055"/>
                  </a:cubicBezTo>
                  <a:cubicBezTo>
                    <a:pt x="741168" y="1931862"/>
                    <a:pt x="791704" y="1931348"/>
                    <a:pt x="842037" y="1927476"/>
                  </a:cubicBezTo>
                  <a:cubicBezTo>
                    <a:pt x="877291" y="1924764"/>
                    <a:pt x="947292" y="1914319"/>
                    <a:pt x="947292" y="1914319"/>
                  </a:cubicBezTo>
                  <a:cubicBezTo>
                    <a:pt x="997171" y="1894367"/>
                    <a:pt x="1014993" y="1881787"/>
                    <a:pt x="1085439" y="1907741"/>
                  </a:cubicBezTo>
                  <a:cubicBezTo>
                    <a:pt x="1099242" y="1912826"/>
                    <a:pt x="1098596" y="1934054"/>
                    <a:pt x="1105174" y="1947211"/>
                  </a:cubicBezTo>
                  <a:cubicBezTo>
                    <a:pt x="1107367" y="1955982"/>
                    <a:pt x="1110377" y="1964589"/>
                    <a:pt x="1111752" y="1973525"/>
                  </a:cubicBezTo>
                  <a:cubicBezTo>
                    <a:pt x="1114771" y="1993151"/>
                    <a:pt x="1113866" y="2013383"/>
                    <a:pt x="1118331" y="2032731"/>
                  </a:cubicBezTo>
                  <a:cubicBezTo>
                    <a:pt x="1120536" y="2042286"/>
                    <a:pt x="1127102" y="2050273"/>
                    <a:pt x="1131487" y="2059044"/>
                  </a:cubicBezTo>
                  <a:lnTo>
                    <a:pt x="1144644" y="2124829"/>
                  </a:lnTo>
                  <a:cubicBezTo>
                    <a:pt x="1149953" y="2151373"/>
                    <a:pt x="1150858" y="2166273"/>
                    <a:pt x="1164380" y="2190613"/>
                  </a:cubicBezTo>
                  <a:cubicBezTo>
                    <a:pt x="1169705" y="2200197"/>
                    <a:pt x="1176707" y="2208844"/>
                    <a:pt x="1184115" y="2216926"/>
                  </a:cubicBezTo>
                  <a:cubicBezTo>
                    <a:pt x="1193882" y="2227581"/>
                    <a:pt x="1247246" y="2283430"/>
                    <a:pt x="1269634" y="2295868"/>
                  </a:cubicBezTo>
                  <a:cubicBezTo>
                    <a:pt x="1297079" y="2311115"/>
                    <a:pt x="1325648" y="2324609"/>
                    <a:pt x="1355154" y="2335338"/>
                  </a:cubicBezTo>
                  <a:cubicBezTo>
                    <a:pt x="1374153" y="2342247"/>
                    <a:pt x="1394680" y="2343865"/>
                    <a:pt x="1414359" y="2348495"/>
                  </a:cubicBezTo>
                  <a:cubicBezTo>
                    <a:pt x="1431961" y="2352637"/>
                    <a:pt x="1449444" y="2357266"/>
                    <a:pt x="1466987" y="2361652"/>
                  </a:cubicBezTo>
                  <a:cubicBezTo>
                    <a:pt x="1581013" y="2359459"/>
                    <a:pt x="1695146" y="2360498"/>
                    <a:pt x="1809064" y="2355073"/>
                  </a:cubicBezTo>
                  <a:cubicBezTo>
                    <a:pt x="1865948" y="2352364"/>
                    <a:pt x="1912524" y="2329925"/>
                    <a:pt x="1966946" y="2315603"/>
                  </a:cubicBezTo>
                  <a:cubicBezTo>
                    <a:pt x="2008586" y="2304645"/>
                    <a:pt x="2139717" y="2271330"/>
                    <a:pt x="2203770" y="2262975"/>
                  </a:cubicBezTo>
                  <a:cubicBezTo>
                    <a:pt x="2229953" y="2259560"/>
                    <a:pt x="2256336" y="2257653"/>
                    <a:pt x="2282711" y="2256397"/>
                  </a:cubicBezTo>
                  <a:lnTo>
                    <a:pt x="2618210" y="2243240"/>
                  </a:lnTo>
                  <a:cubicBezTo>
                    <a:pt x="2629174" y="2241047"/>
                    <a:pt x="2640495" y="2240198"/>
                    <a:pt x="2651102" y="2236662"/>
                  </a:cubicBezTo>
                  <a:cubicBezTo>
                    <a:pt x="2660405" y="2233561"/>
                    <a:pt x="2668402" y="2227368"/>
                    <a:pt x="2677416" y="2223505"/>
                  </a:cubicBezTo>
                  <a:cubicBezTo>
                    <a:pt x="2683790" y="2220773"/>
                    <a:pt x="2690573" y="2219119"/>
                    <a:pt x="2697151" y="2216926"/>
                  </a:cubicBezTo>
                  <a:cubicBezTo>
                    <a:pt x="2701537" y="2208155"/>
                    <a:pt x="2709656" y="2200398"/>
                    <a:pt x="2710308" y="2190613"/>
                  </a:cubicBezTo>
                  <a:cubicBezTo>
                    <a:pt x="2711919" y="2166446"/>
                    <a:pt x="2706559" y="2142305"/>
                    <a:pt x="2703729" y="2118250"/>
                  </a:cubicBezTo>
                  <a:cubicBezTo>
                    <a:pt x="2702922" y="2111391"/>
                    <a:pt x="2693388" y="2055276"/>
                    <a:pt x="2690572" y="2045888"/>
                  </a:cubicBezTo>
                  <a:cubicBezTo>
                    <a:pt x="2687179" y="2034578"/>
                    <a:pt x="2681801" y="2023960"/>
                    <a:pt x="2677416" y="2012996"/>
                  </a:cubicBezTo>
                  <a:cubicBezTo>
                    <a:pt x="2665214" y="1939788"/>
                    <a:pt x="2678531" y="2007033"/>
                    <a:pt x="2657680" y="1934055"/>
                  </a:cubicBezTo>
                  <a:cubicBezTo>
                    <a:pt x="2654798" y="1923967"/>
                    <a:pt x="2637002" y="1847586"/>
                    <a:pt x="2631367" y="1835378"/>
                  </a:cubicBezTo>
                  <a:cubicBezTo>
                    <a:pt x="2611637" y="1792630"/>
                    <a:pt x="2590207" y="1750517"/>
                    <a:pt x="2565582" y="1710388"/>
                  </a:cubicBezTo>
                  <a:cubicBezTo>
                    <a:pt x="2502722" y="1607950"/>
                    <a:pt x="2456630" y="1548693"/>
                    <a:pt x="2387965" y="1460409"/>
                  </a:cubicBezTo>
                  <a:cubicBezTo>
                    <a:pt x="2363996" y="1429591"/>
                    <a:pt x="2340384" y="1398480"/>
                    <a:pt x="2315603" y="1368311"/>
                  </a:cubicBezTo>
                  <a:cubicBezTo>
                    <a:pt x="2212160" y="1242380"/>
                    <a:pt x="2263371" y="1310124"/>
                    <a:pt x="2157721" y="1190693"/>
                  </a:cubicBezTo>
                  <a:cubicBezTo>
                    <a:pt x="2132979" y="1162724"/>
                    <a:pt x="2111763" y="1131579"/>
                    <a:pt x="2085358" y="1105174"/>
                  </a:cubicBezTo>
                  <a:cubicBezTo>
                    <a:pt x="2035666" y="1055482"/>
                    <a:pt x="2006490" y="1023473"/>
                    <a:pt x="1953790" y="980184"/>
                  </a:cubicBezTo>
                  <a:cubicBezTo>
                    <a:pt x="1759954" y="820961"/>
                    <a:pt x="1897815" y="930354"/>
                    <a:pt x="1763016" y="842037"/>
                  </a:cubicBezTo>
                  <a:cubicBezTo>
                    <a:pt x="1720790" y="814371"/>
                    <a:pt x="1682155" y="781034"/>
                    <a:pt x="1638026" y="756518"/>
                  </a:cubicBezTo>
                  <a:cubicBezTo>
                    <a:pt x="1618291" y="745554"/>
                    <a:pt x="1597605" y="736149"/>
                    <a:pt x="1578820" y="723626"/>
                  </a:cubicBezTo>
                  <a:cubicBezTo>
                    <a:pt x="1564570" y="714126"/>
                    <a:pt x="1553050" y="701010"/>
                    <a:pt x="1539349" y="690734"/>
                  </a:cubicBezTo>
                  <a:cubicBezTo>
                    <a:pt x="1526699" y="681246"/>
                    <a:pt x="1512746" y="673611"/>
                    <a:pt x="1499879" y="664420"/>
                  </a:cubicBezTo>
                  <a:cubicBezTo>
                    <a:pt x="1482036" y="651675"/>
                    <a:pt x="1465281" y="637432"/>
                    <a:pt x="1447252" y="624950"/>
                  </a:cubicBezTo>
                  <a:cubicBezTo>
                    <a:pt x="1436739" y="617672"/>
                    <a:pt x="1425536" y="611424"/>
                    <a:pt x="1414359" y="605214"/>
                  </a:cubicBezTo>
                  <a:cubicBezTo>
                    <a:pt x="1405787" y="600452"/>
                    <a:pt x="1396205" y="597497"/>
                    <a:pt x="1388046" y="592057"/>
                  </a:cubicBezTo>
                  <a:cubicBezTo>
                    <a:pt x="1376363" y="584269"/>
                    <a:pt x="1367194" y="572968"/>
                    <a:pt x="1355154" y="565744"/>
                  </a:cubicBezTo>
                  <a:cubicBezTo>
                    <a:pt x="1345028" y="559669"/>
                    <a:pt x="1333012" y="557473"/>
                    <a:pt x="1322262" y="552587"/>
                  </a:cubicBezTo>
                  <a:cubicBezTo>
                    <a:pt x="1257464" y="523134"/>
                    <a:pt x="1248241" y="503594"/>
                    <a:pt x="1151223" y="493381"/>
                  </a:cubicBezTo>
                  <a:cubicBezTo>
                    <a:pt x="989096" y="476315"/>
                    <a:pt x="1068054" y="482684"/>
                    <a:pt x="914400" y="473646"/>
                  </a:cubicBezTo>
                  <a:cubicBezTo>
                    <a:pt x="923171" y="451718"/>
                    <a:pt x="936081" y="431020"/>
                    <a:pt x="940713" y="407862"/>
                  </a:cubicBezTo>
                  <a:lnTo>
                    <a:pt x="953870" y="342078"/>
                  </a:lnTo>
                  <a:cubicBezTo>
                    <a:pt x="956063" y="331114"/>
                    <a:pt x="956913" y="319793"/>
                    <a:pt x="960449" y="309185"/>
                  </a:cubicBezTo>
                  <a:lnTo>
                    <a:pt x="973605" y="269715"/>
                  </a:lnTo>
                  <a:cubicBezTo>
                    <a:pt x="975798" y="243401"/>
                    <a:pt x="977268" y="217017"/>
                    <a:pt x="980184" y="190774"/>
                  </a:cubicBezTo>
                  <a:cubicBezTo>
                    <a:pt x="981657" y="177517"/>
                    <a:pt x="986762" y="164641"/>
                    <a:pt x="986762" y="151303"/>
                  </a:cubicBezTo>
                  <a:cubicBezTo>
                    <a:pt x="986762" y="77756"/>
                    <a:pt x="983899" y="113537"/>
                    <a:pt x="973605" y="72362"/>
                  </a:cubicBezTo>
                  <a:cubicBezTo>
                    <a:pt x="970893" y="61515"/>
                    <a:pt x="970953" y="49939"/>
                    <a:pt x="967027" y="39470"/>
                  </a:cubicBezTo>
                  <a:cubicBezTo>
                    <a:pt x="961532" y="24817"/>
                    <a:pt x="944372" y="10237"/>
                    <a:pt x="934135" y="0"/>
                  </a:cubicBezTo>
                  <a:lnTo>
                    <a:pt x="769675" y="19735"/>
                  </a:lnTo>
                  <a:cubicBezTo>
                    <a:pt x="760718" y="20970"/>
                    <a:pt x="752187" y="24353"/>
                    <a:pt x="743361" y="26314"/>
                  </a:cubicBezTo>
                  <a:cubicBezTo>
                    <a:pt x="668151" y="43027"/>
                    <a:pt x="748367" y="23418"/>
                    <a:pt x="684155" y="39470"/>
                  </a:cubicBezTo>
                  <a:cubicBezTo>
                    <a:pt x="675384" y="43856"/>
                    <a:pt x="666250" y="47581"/>
                    <a:pt x="657841" y="52627"/>
                  </a:cubicBezTo>
                  <a:cubicBezTo>
                    <a:pt x="644282" y="60763"/>
                    <a:pt x="632514" y="71869"/>
                    <a:pt x="618371" y="78941"/>
                  </a:cubicBezTo>
                  <a:cubicBezTo>
                    <a:pt x="584985" y="95634"/>
                    <a:pt x="600217" y="86658"/>
                    <a:pt x="572322" y="105255"/>
                  </a:cubicBezTo>
                  <a:cubicBezTo>
                    <a:pt x="540130" y="201828"/>
                    <a:pt x="550255" y="156208"/>
                    <a:pt x="565744" y="342078"/>
                  </a:cubicBezTo>
                  <a:cubicBezTo>
                    <a:pt x="566896" y="355898"/>
                    <a:pt x="578900" y="381548"/>
                    <a:pt x="578900" y="381548"/>
                  </a:cubicBezTo>
                  <a:cubicBezTo>
                    <a:pt x="550939" y="400189"/>
                    <a:pt x="565395" y="394170"/>
                    <a:pt x="526273" y="401283"/>
                  </a:cubicBezTo>
                  <a:cubicBezTo>
                    <a:pt x="513150" y="403669"/>
                    <a:pt x="504345" y="395801"/>
                    <a:pt x="499959" y="394705"/>
                  </a:cubicBezTo>
                  <a:close/>
                </a:path>
              </a:pathLst>
            </a:cu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Company </a:t>
              </a:r>
            </a:p>
            <a:p>
              <a:pPr algn="ctr"/>
              <a:r>
                <a:rPr lang="en-US" dirty="0" smtClean="0"/>
                <a:t>Network</a:t>
              </a:r>
              <a:endParaRPr lang="en-US" dirty="0"/>
            </a:p>
          </p:txBody>
        </p:sp>
        <p:sp>
          <p:nvSpPr>
            <p:cNvPr id="6" name="Right Arrow 5"/>
            <p:cNvSpPr/>
            <p:nvPr/>
          </p:nvSpPr>
          <p:spPr>
            <a:xfrm>
              <a:off x="2971800" y="5276302"/>
              <a:ext cx="106680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20"/>
              <a:endCxn id="5" idx="74"/>
            </p:cNvCxnSpPr>
            <p:nvPr/>
          </p:nvCxnSpPr>
          <p:spPr>
            <a:xfrm flipV="1">
              <a:off x="4061076" y="4511150"/>
              <a:ext cx="1348576" cy="8354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5" idx="20"/>
              <a:endCxn id="5" idx="67"/>
            </p:cNvCxnSpPr>
            <p:nvPr/>
          </p:nvCxnSpPr>
          <p:spPr>
            <a:xfrm flipV="1">
              <a:off x="4061076" y="4991374"/>
              <a:ext cx="1986682" cy="355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 idx="3"/>
              <a:endCxn id="5" idx="62"/>
            </p:cNvCxnSpPr>
            <p:nvPr/>
          </p:nvCxnSpPr>
          <p:spPr>
            <a:xfrm>
              <a:off x="4038600" y="5371552"/>
              <a:ext cx="2555167" cy="350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62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14400"/>
            <a:ext cx="2475358" cy="369332"/>
          </a:xfrm>
          <a:prstGeom prst="rect">
            <a:avLst/>
          </a:prstGeom>
        </p:spPr>
        <p:txBody>
          <a:bodyPr wrap="none">
            <a:spAutoFit/>
          </a:bodyPr>
          <a:lstStyle/>
          <a:p>
            <a:r>
              <a:rPr lang="en-US" spc="100" dirty="0"/>
              <a:t>201.70. 64.</a:t>
            </a:r>
            <a:r>
              <a:rPr lang="en-US" spc="100" dirty="0">
                <a:solidFill>
                  <a:srgbClr val="FF0000"/>
                </a:solidFill>
                <a:effectLst>
                  <a:glow rad="228600">
                    <a:schemeClr val="accent5">
                      <a:satMod val="175000"/>
                      <a:alpha val="40000"/>
                    </a:schemeClr>
                  </a:glow>
                </a:effectLst>
              </a:rPr>
              <a:t>000</a:t>
            </a:r>
            <a:r>
              <a:rPr lang="en-US" spc="100" dirty="0"/>
              <a:t> </a:t>
            </a:r>
            <a:r>
              <a:rPr lang="en-US" spc="100" dirty="0">
                <a:effectLst>
                  <a:glow rad="228600">
                    <a:schemeClr val="accent5">
                      <a:satMod val="175000"/>
                      <a:alpha val="40000"/>
                    </a:schemeClr>
                  </a:glow>
                </a:effectLst>
              </a:rPr>
              <a:t>00000</a:t>
            </a:r>
          </a:p>
        </p:txBody>
      </p:sp>
      <p:sp>
        <p:nvSpPr>
          <p:cNvPr id="3" name="Rectangle 2"/>
          <p:cNvSpPr/>
          <p:nvPr/>
        </p:nvSpPr>
        <p:spPr>
          <a:xfrm>
            <a:off x="2971800" y="1371600"/>
            <a:ext cx="2475358" cy="1754326"/>
          </a:xfrm>
          <a:prstGeom prst="rect">
            <a:avLst/>
          </a:prstGeom>
        </p:spPr>
        <p:txBody>
          <a:bodyPr wrap="none">
            <a:spAutoFit/>
          </a:bodyPr>
          <a:lstStyle/>
          <a:p>
            <a:r>
              <a:rPr lang="en-US" spc="100" dirty="0"/>
              <a:t>201.70. 64.</a:t>
            </a:r>
            <a:r>
              <a:rPr lang="en-US" spc="100" dirty="0">
                <a:solidFill>
                  <a:srgbClr val="FF0000"/>
                </a:solidFill>
                <a:effectLst>
                  <a:glow rad="228600">
                    <a:schemeClr val="accent5">
                      <a:satMod val="175000"/>
                      <a:alpha val="40000"/>
                    </a:schemeClr>
                  </a:glow>
                </a:effectLst>
              </a:rPr>
              <a:t>000</a:t>
            </a:r>
            <a:r>
              <a:rPr lang="en-US" spc="100" dirty="0"/>
              <a:t> </a:t>
            </a:r>
            <a:r>
              <a:rPr lang="en-US" spc="100" dirty="0" smtClean="0">
                <a:effectLst>
                  <a:glow rad="228600">
                    <a:schemeClr val="accent5">
                      <a:satMod val="175000"/>
                      <a:alpha val="40000"/>
                    </a:schemeClr>
                  </a:glow>
                </a:effectLst>
              </a:rPr>
              <a:t>00001</a:t>
            </a:r>
          </a:p>
          <a:p>
            <a:r>
              <a:rPr lang="en-US" spc="100" dirty="0"/>
              <a:t>201.70. 64.</a:t>
            </a:r>
            <a:r>
              <a:rPr lang="en-US" spc="100" dirty="0">
                <a:solidFill>
                  <a:srgbClr val="FF0000"/>
                </a:solidFill>
                <a:effectLst>
                  <a:glow rad="228600">
                    <a:schemeClr val="accent5">
                      <a:satMod val="175000"/>
                      <a:alpha val="40000"/>
                    </a:schemeClr>
                  </a:glow>
                </a:effectLst>
              </a:rPr>
              <a:t>000</a:t>
            </a:r>
            <a:r>
              <a:rPr lang="en-US" spc="100" dirty="0"/>
              <a:t> </a:t>
            </a:r>
            <a:r>
              <a:rPr lang="en-US" spc="100" dirty="0" smtClean="0">
                <a:effectLst>
                  <a:glow rad="228600">
                    <a:schemeClr val="accent5">
                      <a:satMod val="175000"/>
                      <a:alpha val="40000"/>
                    </a:schemeClr>
                  </a:glow>
                </a:effectLst>
              </a:rPr>
              <a:t>00010</a:t>
            </a:r>
          </a:p>
          <a:p>
            <a:r>
              <a:rPr lang="en-US" spc="100" dirty="0"/>
              <a:t>201.70. 64.</a:t>
            </a:r>
            <a:r>
              <a:rPr lang="en-US" spc="100" dirty="0">
                <a:solidFill>
                  <a:srgbClr val="FF0000"/>
                </a:solidFill>
                <a:effectLst>
                  <a:glow rad="228600">
                    <a:schemeClr val="accent5">
                      <a:satMod val="175000"/>
                      <a:alpha val="40000"/>
                    </a:schemeClr>
                  </a:glow>
                </a:effectLst>
              </a:rPr>
              <a:t>000</a:t>
            </a:r>
            <a:r>
              <a:rPr lang="en-US" spc="100" dirty="0"/>
              <a:t> </a:t>
            </a:r>
            <a:r>
              <a:rPr lang="en-US" spc="100" dirty="0" smtClean="0">
                <a:effectLst>
                  <a:glow rad="228600">
                    <a:schemeClr val="accent5">
                      <a:satMod val="175000"/>
                      <a:alpha val="40000"/>
                    </a:schemeClr>
                  </a:glow>
                </a:effectLst>
              </a:rPr>
              <a:t>00011</a:t>
            </a:r>
          </a:p>
          <a:p>
            <a:endParaRPr lang="en-US" spc="100" dirty="0">
              <a:effectLst>
                <a:glow rad="228600">
                  <a:schemeClr val="accent5">
                    <a:satMod val="175000"/>
                    <a:alpha val="40000"/>
                  </a:schemeClr>
                </a:glow>
              </a:effectLst>
            </a:endParaRPr>
          </a:p>
          <a:p>
            <a:endParaRPr lang="en-US" spc="100" dirty="0" smtClean="0">
              <a:effectLst>
                <a:glow rad="228600">
                  <a:schemeClr val="accent5">
                    <a:satMod val="175000"/>
                    <a:alpha val="40000"/>
                  </a:schemeClr>
                </a:glow>
              </a:effectLst>
            </a:endParaRPr>
          </a:p>
          <a:p>
            <a:r>
              <a:rPr lang="en-US" spc="100" dirty="0"/>
              <a:t>201.70. 64.</a:t>
            </a:r>
            <a:r>
              <a:rPr lang="en-US" spc="100" dirty="0">
                <a:solidFill>
                  <a:srgbClr val="FF0000"/>
                </a:solidFill>
                <a:effectLst>
                  <a:glow rad="228600">
                    <a:schemeClr val="accent5">
                      <a:satMod val="175000"/>
                      <a:alpha val="40000"/>
                    </a:schemeClr>
                  </a:glow>
                </a:effectLst>
              </a:rPr>
              <a:t>000</a:t>
            </a:r>
            <a:r>
              <a:rPr lang="en-US" spc="100" dirty="0"/>
              <a:t> </a:t>
            </a:r>
            <a:r>
              <a:rPr lang="en-US" spc="100" dirty="0" smtClean="0">
                <a:effectLst>
                  <a:glow rad="228600">
                    <a:schemeClr val="accent5">
                      <a:satMod val="175000"/>
                      <a:alpha val="40000"/>
                    </a:schemeClr>
                  </a:glow>
                </a:effectLst>
              </a:rPr>
              <a:t>11111</a:t>
            </a:r>
            <a:endParaRPr lang="en-US" spc="100" dirty="0">
              <a:effectLst>
                <a:glow rad="228600">
                  <a:schemeClr val="accent5">
                    <a:satMod val="175000"/>
                    <a:alpha val="40000"/>
                  </a:schemeClr>
                </a:glow>
              </a:effectLst>
            </a:endParaRPr>
          </a:p>
        </p:txBody>
      </p:sp>
      <p:sp>
        <p:nvSpPr>
          <p:cNvPr id="4" name="Rectangle 3"/>
          <p:cNvSpPr/>
          <p:nvPr/>
        </p:nvSpPr>
        <p:spPr>
          <a:xfrm>
            <a:off x="5638800" y="1371600"/>
            <a:ext cx="1705916" cy="1754326"/>
          </a:xfrm>
          <a:prstGeom prst="rect">
            <a:avLst/>
          </a:prstGeom>
        </p:spPr>
        <p:txBody>
          <a:bodyPr wrap="none">
            <a:spAutoFit/>
          </a:bodyPr>
          <a:lstStyle/>
          <a:p>
            <a:r>
              <a:rPr lang="en-US" spc="100" dirty="0"/>
              <a:t>: </a:t>
            </a:r>
            <a:r>
              <a:rPr lang="en-US" spc="100" dirty="0" smtClean="0"/>
              <a:t>201.70.64.</a:t>
            </a:r>
            <a:r>
              <a:rPr lang="en-US" spc="100" dirty="0" smtClean="0">
                <a:effectLst>
                  <a:glow rad="228600">
                    <a:schemeClr val="accent5">
                      <a:satMod val="175000"/>
                      <a:alpha val="40000"/>
                    </a:schemeClr>
                  </a:glow>
                </a:effectLst>
              </a:rPr>
              <a:t>1</a:t>
            </a:r>
          </a:p>
          <a:p>
            <a:r>
              <a:rPr lang="en-US" spc="100" dirty="0"/>
              <a:t>: </a:t>
            </a:r>
            <a:r>
              <a:rPr lang="en-US" spc="100" dirty="0" smtClean="0"/>
              <a:t>201.70.64.</a:t>
            </a:r>
            <a:r>
              <a:rPr lang="en-US" spc="100" dirty="0" smtClean="0">
                <a:effectLst>
                  <a:glow rad="228600">
                    <a:schemeClr val="accent5">
                      <a:satMod val="175000"/>
                      <a:alpha val="40000"/>
                    </a:schemeClr>
                  </a:glow>
                </a:effectLst>
              </a:rPr>
              <a:t>2</a:t>
            </a:r>
          </a:p>
          <a:p>
            <a:r>
              <a:rPr lang="en-US" spc="100" dirty="0"/>
              <a:t>: </a:t>
            </a:r>
            <a:r>
              <a:rPr lang="en-US" spc="100" dirty="0" smtClean="0"/>
              <a:t>201.70.64.</a:t>
            </a:r>
            <a:r>
              <a:rPr lang="en-US" spc="100" dirty="0" smtClean="0">
                <a:effectLst>
                  <a:glow rad="228600">
                    <a:schemeClr val="accent5">
                      <a:satMod val="175000"/>
                      <a:alpha val="40000"/>
                    </a:schemeClr>
                  </a:glow>
                </a:effectLst>
              </a:rPr>
              <a:t>3</a:t>
            </a:r>
          </a:p>
          <a:p>
            <a:endParaRPr lang="en-US" spc="100" dirty="0">
              <a:effectLst>
                <a:glow rad="228600">
                  <a:schemeClr val="accent5">
                    <a:satMod val="175000"/>
                    <a:alpha val="40000"/>
                  </a:schemeClr>
                </a:glow>
              </a:effectLst>
            </a:endParaRPr>
          </a:p>
          <a:p>
            <a:endParaRPr lang="en-US" spc="100" dirty="0" smtClean="0">
              <a:effectLst>
                <a:glow rad="228600">
                  <a:schemeClr val="accent5">
                    <a:satMod val="175000"/>
                    <a:alpha val="40000"/>
                  </a:schemeClr>
                </a:glow>
              </a:effectLst>
            </a:endParaRPr>
          </a:p>
          <a:p>
            <a:r>
              <a:rPr lang="en-US" spc="100" dirty="0"/>
              <a:t>: </a:t>
            </a:r>
            <a:r>
              <a:rPr lang="en-US" spc="100" dirty="0" smtClean="0"/>
              <a:t>201.70.64.</a:t>
            </a:r>
            <a:r>
              <a:rPr lang="en-US" spc="100" dirty="0" smtClean="0">
                <a:effectLst>
                  <a:glow rad="228600">
                    <a:schemeClr val="accent5">
                      <a:satMod val="175000"/>
                      <a:alpha val="40000"/>
                    </a:schemeClr>
                  </a:glow>
                </a:effectLst>
              </a:rPr>
              <a:t>31</a:t>
            </a:r>
            <a:endParaRPr lang="en-US" spc="100" dirty="0">
              <a:effectLst>
                <a:glow rad="228600">
                  <a:schemeClr val="accent5">
                    <a:satMod val="175000"/>
                    <a:alpha val="40000"/>
                  </a:schemeClr>
                </a:glow>
              </a:effectLst>
            </a:endParaRPr>
          </a:p>
        </p:txBody>
      </p:sp>
    </p:spTree>
    <p:extLst>
      <p:ext uri="{BB962C8B-B14F-4D97-AF65-F5344CB8AC3E}">
        <p14:creationId xmlns:p14="http://schemas.microsoft.com/office/powerpoint/2010/main" val="394234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14400"/>
            <a:ext cx="2475358" cy="369332"/>
          </a:xfrm>
          <a:prstGeom prst="rect">
            <a:avLst/>
          </a:prstGeom>
        </p:spPr>
        <p:txBody>
          <a:bodyPr wrap="none">
            <a:spAutoFit/>
          </a:bodyPr>
          <a:lstStyle/>
          <a:p>
            <a:r>
              <a:rPr lang="en-US" spc="100" dirty="0"/>
              <a:t>201.70. </a:t>
            </a:r>
            <a:r>
              <a:rPr lang="en-US" spc="100" dirty="0" smtClean="0"/>
              <a:t>64.</a:t>
            </a:r>
            <a:r>
              <a:rPr lang="en-US" spc="100" dirty="0" smtClean="0">
                <a:solidFill>
                  <a:srgbClr val="FF0000"/>
                </a:solidFill>
                <a:effectLst>
                  <a:glow rad="228600">
                    <a:schemeClr val="accent5">
                      <a:satMod val="175000"/>
                      <a:alpha val="40000"/>
                    </a:schemeClr>
                  </a:glow>
                </a:effectLst>
              </a:rPr>
              <a:t>001</a:t>
            </a:r>
            <a:r>
              <a:rPr lang="en-US" spc="100" dirty="0" smtClean="0"/>
              <a:t> </a:t>
            </a:r>
            <a:r>
              <a:rPr lang="en-US" spc="100" dirty="0">
                <a:effectLst>
                  <a:glow rad="228600">
                    <a:schemeClr val="accent5">
                      <a:satMod val="175000"/>
                      <a:alpha val="40000"/>
                    </a:schemeClr>
                  </a:glow>
                </a:effectLst>
              </a:rPr>
              <a:t>00000</a:t>
            </a:r>
          </a:p>
        </p:txBody>
      </p:sp>
      <p:sp>
        <p:nvSpPr>
          <p:cNvPr id="3" name="Rectangle 2"/>
          <p:cNvSpPr/>
          <p:nvPr/>
        </p:nvSpPr>
        <p:spPr>
          <a:xfrm>
            <a:off x="2971800" y="1371600"/>
            <a:ext cx="2475358" cy="1754326"/>
          </a:xfrm>
          <a:prstGeom prst="rect">
            <a:avLst/>
          </a:prstGeom>
        </p:spPr>
        <p:txBody>
          <a:bodyPr wrap="none">
            <a:spAutoFit/>
          </a:bodyPr>
          <a:lstStyle/>
          <a:p>
            <a:r>
              <a:rPr lang="en-US" spc="100" dirty="0"/>
              <a:t>201.70. </a:t>
            </a:r>
            <a:r>
              <a:rPr lang="en-US" spc="100" dirty="0" smtClean="0"/>
              <a:t>64.</a:t>
            </a:r>
            <a:r>
              <a:rPr lang="en-US" spc="100" dirty="0" smtClean="0">
                <a:solidFill>
                  <a:srgbClr val="FF0000"/>
                </a:solidFill>
                <a:effectLst>
                  <a:glow rad="228600">
                    <a:schemeClr val="accent5">
                      <a:satMod val="175000"/>
                      <a:alpha val="40000"/>
                    </a:schemeClr>
                  </a:glow>
                </a:effectLst>
              </a:rPr>
              <a:t>001</a:t>
            </a:r>
            <a:r>
              <a:rPr lang="en-US" spc="100" dirty="0" smtClean="0"/>
              <a:t> </a:t>
            </a:r>
            <a:r>
              <a:rPr lang="en-US" spc="100" dirty="0" smtClean="0">
                <a:effectLst>
                  <a:glow rad="228600">
                    <a:schemeClr val="accent5">
                      <a:satMod val="175000"/>
                      <a:alpha val="40000"/>
                    </a:schemeClr>
                  </a:glow>
                </a:effectLst>
              </a:rPr>
              <a:t>00001</a:t>
            </a:r>
          </a:p>
          <a:p>
            <a:r>
              <a:rPr lang="en-US" spc="100" dirty="0"/>
              <a:t>201.70. </a:t>
            </a:r>
            <a:r>
              <a:rPr lang="en-US" spc="100" dirty="0" smtClean="0"/>
              <a:t>64.</a:t>
            </a:r>
            <a:r>
              <a:rPr lang="en-US" spc="100" dirty="0" smtClean="0">
                <a:solidFill>
                  <a:srgbClr val="FF0000"/>
                </a:solidFill>
                <a:effectLst>
                  <a:glow rad="228600">
                    <a:schemeClr val="accent5">
                      <a:satMod val="175000"/>
                      <a:alpha val="40000"/>
                    </a:schemeClr>
                  </a:glow>
                </a:effectLst>
              </a:rPr>
              <a:t>001</a:t>
            </a:r>
            <a:r>
              <a:rPr lang="en-US" spc="100" dirty="0" smtClean="0"/>
              <a:t> </a:t>
            </a:r>
            <a:r>
              <a:rPr lang="en-US" spc="100" dirty="0" smtClean="0">
                <a:effectLst>
                  <a:glow rad="228600">
                    <a:schemeClr val="accent5">
                      <a:satMod val="175000"/>
                      <a:alpha val="40000"/>
                    </a:schemeClr>
                  </a:glow>
                </a:effectLst>
              </a:rPr>
              <a:t>00010</a:t>
            </a:r>
          </a:p>
          <a:p>
            <a:r>
              <a:rPr lang="en-US" spc="100" dirty="0"/>
              <a:t>201.70. </a:t>
            </a:r>
            <a:r>
              <a:rPr lang="en-US" spc="100" dirty="0" smtClean="0"/>
              <a:t>64.</a:t>
            </a:r>
            <a:r>
              <a:rPr lang="en-US" spc="100" dirty="0" smtClean="0">
                <a:solidFill>
                  <a:srgbClr val="FF0000"/>
                </a:solidFill>
                <a:effectLst>
                  <a:glow rad="228600">
                    <a:schemeClr val="accent5">
                      <a:satMod val="175000"/>
                      <a:alpha val="40000"/>
                    </a:schemeClr>
                  </a:glow>
                </a:effectLst>
              </a:rPr>
              <a:t>001</a:t>
            </a:r>
            <a:r>
              <a:rPr lang="en-US" spc="100" dirty="0" smtClean="0"/>
              <a:t> </a:t>
            </a:r>
            <a:r>
              <a:rPr lang="en-US" spc="100" dirty="0" smtClean="0">
                <a:effectLst>
                  <a:glow rad="228600">
                    <a:schemeClr val="accent5">
                      <a:satMod val="175000"/>
                      <a:alpha val="40000"/>
                    </a:schemeClr>
                  </a:glow>
                </a:effectLst>
              </a:rPr>
              <a:t>00011</a:t>
            </a:r>
          </a:p>
          <a:p>
            <a:endParaRPr lang="en-US" spc="100" dirty="0">
              <a:effectLst>
                <a:glow rad="228600">
                  <a:schemeClr val="accent5">
                    <a:satMod val="175000"/>
                    <a:alpha val="40000"/>
                  </a:schemeClr>
                </a:glow>
              </a:effectLst>
            </a:endParaRPr>
          </a:p>
          <a:p>
            <a:endParaRPr lang="en-US" spc="100" dirty="0" smtClean="0">
              <a:effectLst>
                <a:glow rad="228600">
                  <a:schemeClr val="accent5">
                    <a:satMod val="175000"/>
                    <a:alpha val="40000"/>
                  </a:schemeClr>
                </a:glow>
              </a:effectLst>
            </a:endParaRPr>
          </a:p>
          <a:p>
            <a:r>
              <a:rPr lang="en-US" spc="100" dirty="0"/>
              <a:t>201.70. </a:t>
            </a:r>
            <a:r>
              <a:rPr lang="en-US" spc="100" dirty="0" smtClean="0"/>
              <a:t>64.</a:t>
            </a:r>
            <a:r>
              <a:rPr lang="en-US" spc="100" dirty="0" smtClean="0">
                <a:solidFill>
                  <a:srgbClr val="FF0000"/>
                </a:solidFill>
                <a:effectLst>
                  <a:glow rad="228600">
                    <a:schemeClr val="accent5">
                      <a:satMod val="175000"/>
                      <a:alpha val="40000"/>
                    </a:schemeClr>
                  </a:glow>
                </a:effectLst>
              </a:rPr>
              <a:t>001</a:t>
            </a:r>
            <a:r>
              <a:rPr lang="en-US" spc="100" dirty="0" smtClean="0"/>
              <a:t> </a:t>
            </a:r>
            <a:r>
              <a:rPr lang="en-US" spc="100" dirty="0" smtClean="0">
                <a:effectLst>
                  <a:glow rad="228600">
                    <a:schemeClr val="accent5">
                      <a:satMod val="175000"/>
                      <a:alpha val="40000"/>
                    </a:schemeClr>
                  </a:glow>
                </a:effectLst>
              </a:rPr>
              <a:t>11111</a:t>
            </a:r>
            <a:endParaRPr lang="en-US" spc="100" dirty="0">
              <a:effectLst>
                <a:glow rad="228600">
                  <a:schemeClr val="accent5">
                    <a:satMod val="175000"/>
                    <a:alpha val="40000"/>
                  </a:schemeClr>
                </a:glow>
              </a:effectLst>
            </a:endParaRPr>
          </a:p>
        </p:txBody>
      </p:sp>
      <p:sp>
        <p:nvSpPr>
          <p:cNvPr id="4" name="Rectangle 3"/>
          <p:cNvSpPr/>
          <p:nvPr/>
        </p:nvSpPr>
        <p:spPr>
          <a:xfrm>
            <a:off x="5638800" y="1371600"/>
            <a:ext cx="1705916" cy="1754326"/>
          </a:xfrm>
          <a:prstGeom prst="rect">
            <a:avLst/>
          </a:prstGeom>
        </p:spPr>
        <p:txBody>
          <a:bodyPr wrap="none">
            <a:spAutoFit/>
          </a:bodyPr>
          <a:lstStyle/>
          <a:p>
            <a:r>
              <a:rPr lang="en-US" spc="100" dirty="0"/>
              <a:t>: </a:t>
            </a:r>
            <a:r>
              <a:rPr lang="en-US" spc="100" dirty="0" smtClean="0"/>
              <a:t>201.70.64.</a:t>
            </a:r>
            <a:r>
              <a:rPr lang="en-US" spc="100" dirty="0" smtClean="0">
                <a:effectLst>
                  <a:glow rad="228600">
                    <a:schemeClr val="accent5">
                      <a:satMod val="175000"/>
                      <a:alpha val="40000"/>
                    </a:schemeClr>
                  </a:glow>
                </a:effectLst>
              </a:rPr>
              <a:t>33</a:t>
            </a:r>
          </a:p>
          <a:p>
            <a:r>
              <a:rPr lang="en-US" spc="100" dirty="0"/>
              <a:t>: </a:t>
            </a:r>
            <a:r>
              <a:rPr lang="en-US" spc="100" dirty="0" smtClean="0"/>
              <a:t>201.70.64.</a:t>
            </a:r>
            <a:r>
              <a:rPr lang="en-US" spc="100" dirty="0" smtClean="0">
                <a:effectLst>
                  <a:glow rad="228600">
                    <a:schemeClr val="accent5">
                      <a:satMod val="175000"/>
                      <a:alpha val="40000"/>
                    </a:schemeClr>
                  </a:glow>
                </a:effectLst>
              </a:rPr>
              <a:t>34</a:t>
            </a:r>
          </a:p>
          <a:p>
            <a:r>
              <a:rPr lang="en-US" spc="100" dirty="0"/>
              <a:t>: </a:t>
            </a:r>
            <a:r>
              <a:rPr lang="en-US" spc="100" dirty="0" smtClean="0"/>
              <a:t>201.70.64.</a:t>
            </a:r>
            <a:r>
              <a:rPr lang="en-US" spc="100" dirty="0" smtClean="0">
                <a:effectLst>
                  <a:glow rad="228600">
                    <a:schemeClr val="accent5">
                      <a:satMod val="175000"/>
                      <a:alpha val="40000"/>
                    </a:schemeClr>
                  </a:glow>
                </a:effectLst>
              </a:rPr>
              <a:t>35</a:t>
            </a:r>
          </a:p>
          <a:p>
            <a:endParaRPr lang="en-US" spc="100" dirty="0">
              <a:effectLst>
                <a:glow rad="228600">
                  <a:schemeClr val="accent5">
                    <a:satMod val="175000"/>
                    <a:alpha val="40000"/>
                  </a:schemeClr>
                </a:glow>
              </a:effectLst>
            </a:endParaRPr>
          </a:p>
          <a:p>
            <a:endParaRPr lang="en-US" spc="100" dirty="0" smtClean="0">
              <a:effectLst>
                <a:glow rad="228600">
                  <a:schemeClr val="accent5">
                    <a:satMod val="175000"/>
                    <a:alpha val="40000"/>
                  </a:schemeClr>
                </a:glow>
              </a:effectLst>
            </a:endParaRPr>
          </a:p>
          <a:p>
            <a:r>
              <a:rPr lang="en-US" spc="100" dirty="0"/>
              <a:t>: </a:t>
            </a:r>
            <a:r>
              <a:rPr lang="en-US" spc="100" dirty="0" smtClean="0"/>
              <a:t>201.70.64.</a:t>
            </a:r>
            <a:r>
              <a:rPr lang="en-US" spc="100" dirty="0" smtClean="0">
                <a:effectLst>
                  <a:glow rad="228600">
                    <a:schemeClr val="accent5">
                      <a:satMod val="175000"/>
                      <a:alpha val="40000"/>
                    </a:schemeClr>
                  </a:glow>
                </a:effectLst>
              </a:rPr>
              <a:t>63</a:t>
            </a:r>
            <a:endParaRPr lang="en-US" spc="100" dirty="0">
              <a:effectLst>
                <a:glow rad="228600">
                  <a:schemeClr val="accent5">
                    <a:satMod val="175000"/>
                    <a:alpha val="40000"/>
                  </a:schemeClr>
                </a:glow>
              </a:effectLst>
            </a:endParaRPr>
          </a:p>
        </p:txBody>
      </p:sp>
    </p:spTree>
    <p:extLst>
      <p:ext uri="{BB962C8B-B14F-4D97-AF65-F5344CB8AC3E}">
        <p14:creationId xmlns:p14="http://schemas.microsoft.com/office/powerpoint/2010/main" val="294513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a:extLst>
              <a:ext uri="{FF2B5EF4-FFF2-40B4-BE49-F238E27FC236}">
                <a16:creationId xmlns:a16="http://schemas.microsoft.com/office/drawing/2014/main" id="{4ACEF4B3-B1E0-D447-8C53-62E54C50F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052513"/>
            <a:ext cx="718502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 Box 4">
            <a:extLst>
              <a:ext uri="{FF2B5EF4-FFF2-40B4-BE49-F238E27FC236}">
                <a16:creationId xmlns:a16="http://schemas.microsoft.com/office/drawing/2014/main" id="{11A671C5-16FA-AA48-A378-BC54D3B991DE}"/>
              </a:ext>
            </a:extLst>
          </p:cNvPr>
          <p:cNvSpPr txBox="1">
            <a:spLocks noChangeArrowheads="1"/>
          </p:cNvSpPr>
          <p:nvPr/>
        </p:nvSpPr>
        <p:spPr bwMode="auto">
          <a:xfrm>
            <a:off x="3538538" y="95250"/>
            <a:ext cx="25170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4400" b="1" cap="small" dirty="0">
                <a:latin typeface="Times New Roman" panose="02020603050405020304" pitchFamily="18" charset="0"/>
              </a:rPr>
              <a:t>Example</a:t>
            </a:r>
          </a:p>
        </p:txBody>
      </p:sp>
    </p:spTree>
    <p:extLst>
      <p:ext uri="{BB962C8B-B14F-4D97-AF65-F5344CB8AC3E}">
        <p14:creationId xmlns:p14="http://schemas.microsoft.com/office/powerpoint/2010/main" val="3497356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a:extLst>
              <a:ext uri="{FF2B5EF4-FFF2-40B4-BE49-F238E27FC236}">
                <a16:creationId xmlns:a16="http://schemas.microsoft.com/office/drawing/2014/main" id="{181B4566-425C-E846-898F-66E2FB433A24}"/>
              </a:ext>
            </a:extLst>
          </p:cNvPr>
          <p:cNvSpPr txBox="1">
            <a:spLocks noChangeArrowheads="1"/>
          </p:cNvSpPr>
          <p:nvPr/>
        </p:nvSpPr>
        <p:spPr bwMode="auto">
          <a:xfrm>
            <a:off x="3277214" y="228600"/>
            <a:ext cx="2517036" cy="769441"/>
          </a:xfrm>
          <a:prstGeom prst="rect">
            <a:avLst/>
          </a:prstGeom>
          <a:solidFill>
            <a:schemeClr val="bg1"/>
          </a:solidFill>
          <a:ln w="38100">
            <a:noFill/>
            <a:miter lim="800000"/>
            <a:headEnd/>
            <a:tailEnd/>
          </a:ln>
          <a:effectLst/>
        </p:spPr>
        <p:txBody>
          <a:bodyPr wrap="none">
            <a:spAutoFit/>
          </a:bodyPr>
          <a:lstStyle/>
          <a:p>
            <a:pPr eaLnBrk="1" hangingPunct="1">
              <a:defRPr/>
            </a:pPr>
            <a:r>
              <a:rPr lang="en-US" sz="4400" b="1" cap="small" dirty="0">
                <a:effectLst>
                  <a:outerShdw blurRad="38100" dist="38100" dir="2700000" algn="tl">
                    <a:srgbClr val="C0C0C0"/>
                  </a:outerShdw>
                </a:effectLst>
                <a:latin typeface="Times New Roman" pitchFamily="18" charset="0"/>
              </a:rPr>
              <a:t>Example</a:t>
            </a:r>
          </a:p>
        </p:txBody>
      </p:sp>
      <p:sp>
        <p:nvSpPr>
          <p:cNvPr id="110594" name="Rectangle 3">
            <a:extLst>
              <a:ext uri="{FF2B5EF4-FFF2-40B4-BE49-F238E27FC236}">
                <a16:creationId xmlns:a16="http://schemas.microsoft.com/office/drawing/2014/main" id="{52EFC876-D6EF-5645-A203-DDF23714BDA4}"/>
              </a:ext>
            </a:extLst>
          </p:cNvPr>
          <p:cNvSpPr>
            <a:spLocks noChangeArrowheads="1"/>
          </p:cNvSpPr>
          <p:nvPr/>
        </p:nvSpPr>
        <p:spPr bwMode="auto">
          <a:xfrm>
            <a:off x="609600" y="1219200"/>
            <a:ext cx="8458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ct val="50000"/>
              </a:spcBef>
              <a:buClrTx/>
              <a:buFontTx/>
              <a:buNone/>
            </a:pPr>
            <a:r>
              <a:rPr lang="en-US" altLang="en-US" sz="3600" dirty="0">
                <a:latin typeface="Times" pitchFamily="2" charset="0"/>
              </a:rPr>
              <a:t>A company is granted the site address </a:t>
            </a:r>
            <a:r>
              <a:rPr lang="en-US" altLang="en-US" sz="3600" dirty="0">
                <a:solidFill>
                  <a:srgbClr val="FF0000"/>
                </a:solidFill>
                <a:latin typeface="Times" pitchFamily="2" charset="0"/>
              </a:rPr>
              <a:t>181.56.0.0</a:t>
            </a:r>
            <a:r>
              <a:rPr lang="en-US" altLang="en-US" sz="3600" dirty="0">
                <a:latin typeface="Times" pitchFamily="2" charset="0"/>
              </a:rPr>
              <a:t> (class B). The company needs 1000 subnets. Design the subnets.</a:t>
            </a:r>
          </a:p>
        </p:txBody>
      </p:sp>
      <p:sp>
        <p:nvSpPr>
          <p:cNvPr id="241668" name="Text Box 4">
            <a:extLst>
              <a:ext uri="{FF2B5EF4-FFF2-40B4-BE49-F238E27FC236}">
                <a16:creationId xmlns:a16="http://schemas.microsoft.com/office/drawing/2014/main" id="{BC2BC2F3-F984-1044-A217-2B3C6A96202A}"/>
              </a:ext>
            </a:extLst>
          </p:cNvPr>
          <p:cNvSpPr txBox="1">
            <a:spLocks noChangeArrowheads="1"/>
          </p:cNvSpPr>
          <p:nvPr/>
        </p:nvSpPr>
        <p:spPr bwMode="auto">
          <a:xfrm>
            <a:off x="3714200" y="3190331"/>
            <a:ext cx="1643063" cy="617538"/>
          </a:xfrm>
          <a:prstGeom prst="rect">
            <a:avLst/>
          </a:prstGeom>
          <a:solidFill>
            <a:schemeClr val="bg1"/>
          </a:solidFill>
          <a:ln w="38100">
            <a:solidFill>
              <a:srgbClr val="FF3300"/>
            </a:solid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a:t>
            </a:r>
          </a:p>
        </p:txBody>
      </p:sp>
      <p:sp>
        <p:nvSpPr>
          <p:cNvPr id="110596" name="Rectangle 5">
            <a:extLst>
              <a:ext uri="{FF2B5EF4-FFF2-40B4-BE49-F238E27FC236}">
                <a16:creationId xmlns:a16="http://schemas.microsoft.com/office/drawing/2014/main" id="{5C7F5E2E-6EB8-2144-8434-F5CF7A614CA3}"/>
              </a:ext>
            </a:extLst>
          </p:cNvPr>
          <p:cNvSpPr>
            <a:spLocks noChangeArrowheads="1"/>
          </p:cNvSpPr>
          <p:nvPr/>
        </p:nvSpPr>
        <p:spPr bwMode="auto">
          <a:xfrm>
            <a:off x="419207" y="4343400"/>
            <a:ext cx="8610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ct val="50000"/>
              </a:spcBef>
              <a:buClrTx/>
              <a:buFontTx/>
              <a:buNone/>
            </a:pPr>
            <a:r>
              <a:rPr lang="en-US" altLang="en-US" sz="3600" dirty="0">
                <a:latin typeface="Times" pitchFamily="2" charset="0"/>
              </a:rPr>
              <a:t>The number of 1s in the default mask is 16 (class B).</a:t>
            </a:r>
          </a:p>
        </p:txBody>
      </p:sp>
    </p:spTree>
    <p:extLst>
      <p:ext uri="{BB962C8B-B14F-4D97-AF65-F5344CB8AC3E}">
        <p14:creationId xmlns:p14="http://schemas.microsoft.com/office/powerpoint/2010/main" val="1243785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a:extLst>
              <a:ext uri="{FF2B5EF4-FFF2-40B4-BE49-F238E27FC236}">
                <a16:creationId xmlns:a16="http://schemas.microsoft.com/office/drawing/2014/main" id="{4AF77268-816B-CA43-BCD6-39B72B36351A}"/>
              </a:ext>
            </a:extLst>
          </p:cNvPr>
          <p:cNvSpPr txBox="1">
            <a:spLocks noChangeArrowheads="1"/>
          </p:cNvSpPr>
          <p:nvPr/>
        </p:nvSpPr>
        <p:spPr bwMode="auto">
          <a:xfrm>
            <a:off x="2987675" y="836613"/>
            <a:ext cx="3775075" cy="617537"/>
          </a:xfrm>
          <a:prstGeom prst="rect">
            <a:avLst/>
          </a:prstGeom>
          <a:solidFill>
            <a:schemeClr val="bg1"/>
          </a:solidFill>
          <a:ln w="38100">
            <a:solidFill>
              <a:srgbClr val="FF3300"/>
            </a:solidFill>
            <a:miter lim="800000"/>
            <a:headEnd/>
            <a:tailEnd/>
          </a:ln>
          <a:effectLst/>
        </p:spPr>
        <p:txBody>
          <a:bodyPr wrap="none">
            <a:spAutoFit/>
          </a:bodyPr>
          <a:lstStyle/>
          <a:p>
            <a:pPr eaLnBrk="1" hangingPunct="1">
              <a:defRPr/>
            </a:pPr>
            <a:r>
              <a:rPr lang="en-US" sz="3200" b="1" i="1">
                <a:effectLst>
                  <a:outerShdw blurRad="38100" dist="38100" dir="2700000" algn="tl">
                    <a:srgbClr val="C0C0C0"/>
                  </a:outerShdw>
                </a:effectLst>
                <a:latin typeface="Times New Roman" pitchFamily="18" charset="0"/>
              </a:rPr>
              <a:t>Solution (Continued)</a:t>
            </a:r>
          </a:p>
        </p:txBody>
      </p:sp>
      <p:sp>
        <p:nvSpPr>
          <p:cNvPr id="112642" name="Rectangle 3">
            <a:extLst>
              <a:ext uri="{FF2B5EF4-FFF2-40B4-BE49-F238E27FC236}">
                <a16:creationId xmlns:a16="http://schemas.microsoft.com/office/drawing/2014/main" id="{57A612BE-AD16-AE49-9048-0ED6EF9D75F9}"/>
              </a:ext>
            </a:extLst>
          </p:cNvPr>
          <p:cNvSpPr>
            <a:spLocks noChangeArrowheads="1"/>
          </p:cNvSpPr>
          <p:nvPr/>
        </p:nvSpPr>
        <p:spPr bwMode="auto">
          <a:xfrm>
            <a:off x="304800" y="1981200"/>
            <a:ext cx="8610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ts val="700"/>
              </a:spcBef>
              <a:buClrTx/>
              <a:buFontTx/>
              <a:buNone/>
            </a:pPr>
            <a:r>
              <a:rPr lang="en-US" altLang="en-US" sz="3600" dirty="0">
                <a:latin typeface="Times" pitchFamily="2" charset="0"/>
              </a:rPr>
              <a:t>The company needs 1000 subnets. This number is not a power of 2. The next number that is a power of 2 is </a:t>
            </a:r>
            <a:r>
              <a:rPr lang="en-US" altLang="en-US" sz="3600" b="1" dirty="0">
                <a:solidFill>
                  <a:srgbClr val="FF0000"/>
                </a:solidFill>
                <a:latin typeface="Times" pitchFamily="2" charset="0"/>
              </a:rPr>
              <a:t>1024 (2</a:t>
            </a:r>
            <a:r>
              <a:rPr lang="en-US" altLang="en-US" sz="3600" b="1" baseline="30000" dirty="0">
                <a:solidFill>
                  <a:srgbClr val="FF0000"/>
                </a:solidFill>
                <a:latin typeface="Times" pitchFamily="2" charset="0"/>
              </a:rPr>
              <a:t>10</a:t>
            </a:r>
            <a:r>
              <a:rPr lang="en-US" altLang="en-US" sz="3600" b="1" dirty="0">
                <a:solidFill>
                  <a:srgbClr val="FF0000"/>
                </a:solidFill>
                <a:latin typeface="Times" pitchFamily="2" charset="0"/>
              </a:rPr>
              <a:t>). </a:t>
            </a:r>
            <a:r>
              <a:rPr lang="en-US" altLang="en-US" sz="3600" dirty="0">
                <a:latin typeface="Times" pitchFamily="2" charset="0"/>
              </a:rPr>
              <a:t>We need 10 more 1s in the subnet mask.</a:t>
            </a:r>
          </a:p>
          <a:p>
            <a:pPr algn="just" eaLnBrk="1" hangingPunct="1">
              <a:lnSpc>
                <a:spcPct val="100000"/>
              </a:lnSpc>
              <a:spcBef>
                <a:spcPts val="700"/>
              </a:spcBef>
              <a:buClrTx/>
              <a:buFontTx/>
              <a:buNone/>
            </a:pPr>
            <a:r>
              <a:rPr lang="en-US" altLang="en-US" sz="3600" dirty="0">
                <a:latin typeface="Times" pitchFamily="2" charset="0"/>
              </a:rPr>
              <a:t>The total number of 1s in the subnet mask is 26 (16 </a:t>
            </a:r>
            <a:r>
              <a:rPr lang="en-US" altLang="en-US" sz="3600" dirty="0">
                <a:latin typeface="Symbol" pitchFamily="2" charset="2"/>
              </a:rPr>
              <a:t>+</a:t>
            </a:r>
            <a:r>
              <a:rPr lang="en-US" altLang="en-US" sz="3600" dirty="0">
                <a:latin typeface="Times" pitchFamily="2" charset="0"/>
              </a:rPr>
              <a:t> 10).</a:t>
            </a:r>
          </a:p>
          <a:p>
            <a:pPr algn="just" eaLnBrk="1" hangingPunct="1">
              <a:lnSpc>
                <a:spcPct val="100000"/>
              </a:lnSpc>
              <a:spcBef>
                <a:spcPts val="700"/>
              </a:spcBef>
              <a:buClrTx/>
              <a:buFontTx/>
              <a:buNone/>
            </a:pPr>
            <a:r>
              <a:rPr lang="en-US" altLang="en-US" sz="3600" dirty="0">
                <a:latin typeface="Times" pitchFamily="2" charset="0"/>
              </a:rPr>
              <a:t>The total number of 0s is 6 (32 </a:t>
            </a:r>
            <a:r>
              <a:rPr lang="en-US" altLang="en-US" sz="3600" dirty="0">
                <a:latin typeface="Symbol" pitchFamily="2" charset="2"/>
              </a:rPr>
              <a:t>-</a:t>
            </a:r>
            <a:r>
              <a:rPr lang="en-US" altLang="en-US" sz="3600" dirty="0">
                <a:latin typeface="Times" pitchFamily="2" charset="0"/>
              </a:rPr>
              <a:t> 26).</a:t>
            </a:r>
          </a:p>
        </p:txBody>
      </p:sp>
    </p:spTree>
    <p:extLst>
      <p:ext uri="{BB962C8B-B14F-4D97-AF65-F5344CB8AC3E}">
        <p14:creationId xmlns:p14="http://schemas.microsoft.com/office/powerpoint/2010/main" val="2372859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891098FD-A76C-3441-9BFE-52D5A64FCBE8}"/>
              </a:ext>
            </a:extLst>
          </p:cNvPr>
          <p:cNvSpPr txBox="1">
            <a:spLocks noChangeArrowheads="1"/>
          </p:cNvSpPr>
          <p:nvPr/>
        </p:nvSpPr>
        <p:spPr bwMode="auto">
          <a:xfrm>
            <a:off x="838200" y="260333"/>
            <a:ext cx="7948651" cy="830997"/>
          </a:xfrm>
          <a:prstGeom prst="rect">
            <a:avLst/>
          </a:prstGeom>
          <a:noFill/>
          <a:ln w="9525">
            <a:noFill/>
            <a:miter lim="800000"/>
            <a:headEnd/>
            <a:tailEnd/>
          </a:ln>
          <a:effectLst/>
        </p:spPr>
        <p:txBody>
          <a:bodyPr wrap="none">
            <a:spAutoFit/>
          </a:bodyPr>
          <a:lstStyle/>
          <a:p>
            <a:pPr>
              <a:spcBef>
                <a:spcPct val="0"/>
              </a:spcBef>
            </a:pPr>
            <a:r>
              <a:rPr lang="en-US" altLang="en-US" sz="4800" b="1" cap="small" dirty="0">
                <a:latin typeface="Times New Roman" panose="02020603050405020304" pitchFamily="18" charset="0"/>
              </a:rPr>
              <a:t>Address </a:t>
            </a:r>
            <a:r>
              <a:rPr lang="en-US" altLang="en-US" sz="4800" b="1" cap="small" dirty="0" smtClean="0">
                <a:latin typeface="Times New Roman" panose="02020603050405020304" pitchFamily="18" charset="0"/>
              </a:rPr>
              <a:t>Space Regulation</a:t>
            </a:r>
            <a:endParaRPr lang="en-US" altLang="en-US" sz="4800" b="1" cap="small" dirty="0">
              <a:latin typeface="Times New Roman" panose="02020603050405020304" pitchFamily="18" charset="0"/>
            </a:endParaRPr>
          </a:p>
        </p:txBody>
      </p:sp>
      <p:sp>
        <p:nvSpPr>
          <p:cNvPr id="8194" name="Text Box 3">
            <a:extLst>
              <a:ext uri="{FF2B5EF4-FFF2-40B4-BE49-F238E27FC236}">
                <a16:creationId xmlns:a16="http://schemas.microsoft.com/office/drawing/2014/main" id="{165D5238-2E8D-2A49-BC80-EBFC42CE1CC2}"/>
              </a:ext>
            </a:extLst>
          </p:cNvPr>
          <p:cNvSpPr txBox="1">
            <a:spLocks noChangeArrowheads="1"/>
          </p:cNvSpPr>
          <p:nvPr/>
        </p:nvSpPr>
        <p:spPr bwMode="auto">
          <a:xfrm>
            <a:off x="4540250" y="2568575"/>
            <a:ext cx="1312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addr15</a:t>
            </a:r>
          </a:p>
        </p:txBody>
      </p:sp>
      <p:sp>
        <p:nvSpPr>
          <p:cNvPr id="8196" name="Text Box 5">
            <a:extLst>
              <a:ext uri="{FF2B5EF4-FFF2-40B4-BE49-F238E27FC236}">
                <a16:creationId xmlns:a16="http://schemas.microsoft.com/office/drawing/2014/main" id="{FCD069DB-A7CB-B84B-A88C-28A90F4AB94B}"/>
              </a:ext>
            </a:extLst>
          </p:cNvPr>
          <p:cNvSpPr txBox="1">
            <a:spLocks noChangeArrowheads="1"/>
          </p:cNvSpPr>
          <p:nvPr/>
        </p:nvSpPr>
        <p:spPr bwMode="auto">
          <a:xfrm>
            <a:off x="1828800" y="2797175"/>
            <a:ext cx="1109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addr2</a:t>
            </a:r>
          </a:p>
        </p:txBody>
      </p:sp>
      <p:sp>
        <p:nvSpPr>
          <p:cNvPr id="8197" name="Text Box 6">
            <a:extLst>
              <a:ext uri="{FF2B5EF4-FFF2-40B4-BE49-F238E27FC236}">
                <a16:creationId xmlns:a16="http://schemas.microsoft.com/office/drawing/2014/main" id="{9A5D80AE-39D9-464A-8E4C-72FD7116543A}"/>
              </a:ext>
            </a:extLst>
          </p:cNvPr>
          <p:cNvSpPr txBox="1">
            <a:spLocks noChangeArrowheads="1"/>
          </p:cNvSpPr>
          <p:nvPr/>
        </p:nvSpPr>
        <p:spPr bwMode="auto">
          <a:xfrm>
            <a:off x="4343400" y="3840163"/>
            <a:ext cx="1312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addr41</a:t>
            </a:r>
          </a:p>
        </p:txBody>
      </p:sp>
      <p:sp>
        <p:nvSpPr>
          <p:cNvPr id="8198" name="Text Box 7">
            <a:extLst>
              <a:ext uri="{FF2B5EF4-FFF2-40B4-BE49-F238E27FC236}">
                <a16:creationId xmlns:a16="http://schemas.microsoft.com/office/drawing/2014/main" id="{CA58C59C-5A74-AD44-B150-71929BEC3A79}"/>
              </a:ext>
            </a:extLst>
          </p:cNvPr>
          <p:cNvSpPr txBox="1">
            <a:spLocks noChangeArrowheads="1"/>
          </p:cNvSpPr>
          <p:nvPr/>
        </p:nvSpPr>
        <p:spPr bwMode="auto">
          <a:xfrm>
            <a:off x="2286000" y="4144963"/>
            <a:ext cx="1312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addr31</a:t>
            </a:r>
          </a:p>
        </p:txBody>
      </p:sp>
      <p:sp>
        <p:nvSpPr>
          <p:cNvPr id="8199" name="Text Box 8">
            <a:extLst>
              <a:ext uri="{FF2B5EF4-FFF2-40B4-BE49-F238E27FC236}">
                <a16:creationId xmlns:a16="http://schemas.microsoft.com/office/drawing/2014/main" id="{B86E5CE0-13FB-1845-9C96-CD012C448FAE}"/>
              </a:ext>
            </a:extLst>
          </p:cNvPr>
          <p:cNvSpPr txBox="1">
            <a:spLocks noChangeArrowheads="1"/>
          </p:cNvSpPr>
          <p:nvPr/>
        </p:nvSpPr>
        <p:spPr bwMode="auto">
          <a:xfrm>
            <a:off x="6019800" y="3787775"/>
            <a:ext cx="1516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addr226</a:t>
            </a:r>
          </a:p>
        </p:txBody>
      </p:sp>
      <p:sp>
        <p:nvSpPr>
          <p:cNvPr id="8200" name="Text Box 9">
            <a:extLst>
              <a:ext uri="{FF2B5EF4-FFF2-40B4-BE49-F238E27FC236}">
                <a16:creationId xmlns:a16="http://schemas.microsoft.com/office/drawing/2014/main" id="{D95E4DE5-9233-FD4E-A55C-FAC9B89E4C6D}"/>
              </a:ext>
            </a:extLst>
          </p:cNvPr>
          <p:cNvSpPr txBox="1">
            <a:spLocks noChangeArrowheads="1"/>
          </p:cNvSpPr>
          <p:nvPr/>
        </p:nvSpPr>
        <p:spPr bwMode="auto">
          <a:xfrm>
            <a:off x="6096000" y="29495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8201" name="Text Box 10">
            <a:extLst>
              <a:ext uri="{FF2B5EF4-FFF2-40B4-BE49-F238E27FC236}">
                <a16:creationId xmlns:a16="http://schemas.microsoft.com/office/drawing/2014/main" id="{8C420F2E-67C3-054C-92A0-EF69011E1706}"/>
              </a:ext>
            </a:extLst>
          </p:cNvPr>
          <p:cNvSpPr txBox="1">
            <a:spLocks noChangeArrowheads="1"/>
          </p:cNvSpPr>
          <p:nvPr/>
        </p:nvSpPr>
        <p:spPr bwMode="auto">
          <a:xfrm>
            <a:off x="1524000" y="33305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8203" name="Text Box 12">
            <a:extLst>
              <a:ext uri="{FF2B5EF4-FFF2-40B4-BE49-F238E27FC236}">
                <a16:creationId xmlns:a16="http://schemas.microsoft.com/office/drawing/2014/main" id="{974712D9-778F-6B47-A2EB-688C1F331966}"/>
              </a:ext>
            </a:extLst>
          </p:cNvPr>
          <p:cNvSpPr txBox="1">
            <a:spLocks noChangeArrowheads="1"/>
          </p:cNvSpPr>
          <p:nvPr/>
        </p:nvSpPr>
        <p:spPr bwMode="auto">
          <a:xfrm>
            <a:off x="5486400" y="1981200"/>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2400">
                <a:solidFill>
                  <a:schemeClr val="bg1"/>
                </a:solidFill>
                <a:latin typeface="Times New Roman" panose="02020603050405020304" pitchFamily="18" charset="0"/>
              </a:rPr>
              <a:t>…………..</a:t>
            </a:r>
          </a:p>
        </p:txBody>
      </p:sp>
      <p:sp>
        <p:nvSpPr>
          <p:cNvPr id="8204" name="Text Box 13">
            <a:extLst>
              <a:ext uri="{FF2B5EF4-FFF2-40B4-BE49-F238E27FC236}">
                <a16:creationId xmlns:a16="http://schemas.microsoft.com/office/drawing/2014/main" id="{B8CB66B6-8C94-3C49-ABD4-A39B50AD58B4}"/>
              </a:ext>
            </a:extLst>
          </p:cNvPr>
          <p:cNvSpPr txBox="1">
            <a:spLocks noChangeArrowheads="1"/>
          </p:cNvSpPr>
          <p:nvPr/>
        </p:nvSpPr>
        <p:spPr bwMode="auto">
          <a:xfrm>
            <a:off x="2971800" y="2873375"/>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8205" name="Text Box 14">
            <a:extLst>
              <a:ext uri="{FF2B5EF4-FFF2-40B4-BE49-F238E27FC236}">
                <a16:creationId xmlns:a16="http://schemas.microsoft.com/office/drawing/2014/main" id="{9453065B-14CE-D447-B75F-24A7132C263A}"/>
              </a:ext>
            </a:extLst>
          </p:cNvPr>
          <p:cNvSpPr txBox="1">
            <a:spLocks noChangeArrowheads="1"/>
          </p:cNvSpPr>
          <p:nvPr/>
        </p:nvSpPr>
        <p:spPr bwMode="auto">
          <a:xfrm>
            <a:off x="5105400" y="4419600"/>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8206" name="Text Box 15">
            <a:extLst>
              <a:ext uri="{FF2B5EF4-FFF2-40B4-BE49-F238E27FC236}">
                <a16:creationId xmlns:a16="http://schemas.microsoft.com/office/drawing/2014/main" id="{172038F5-83FB-3E46-A74C-5819868BF801}"/>
              </a:ext>
            </a:extLst>
          </p:cNvPr>
          <p:cNvSpPr txBox="1">
            <a:spLocks noChangeArrowheads="1"/>
          </p:cNvSpPr>
          <p:nvPr/>
        </p:nvSpPr>
        <p:spPr bwMode="auto">
          <a:xfrm>
            <a:off x="990600" y="4572000"/>
            <a:ext cx="201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eaLnBrk="1" hangingPunct="1">
              <a:lnSpc>
                <a:spcPct val="100000"/>
              </a:lnSpc>
              <a:spcBef>
                <a:spcPct val="0"/>
              </a:spcBef>
              <a:buClrTx/>
              <a:buFontTx/>
              <a:buNone/>
            </a:pPr>
            <a:r>
              <a:rPr lang="en-US" altLang="en-US" sz="3200">
                <a:solidFill>
                  <a:schemeClr val="bg1"/>
                </a:solidFill>
                <a:latin typeface="Times New Roman" panose="02020603050405020304" pitchFamily="18" charset="0"/>
              </a:rPr>
              <a:t>…………..</a:t>
            </a:r>
          </a:p>
        </p:txBody>
      </p:sp>
      <p:sp>
        <p:nvSpPr>
          <p:cNvPr id="8207" name="Rectangle 16">
            <a:extLst>
              <a:ext uri="{FF2B5EF4-FFF2-40B4-BE49-F238E27FC236}">
                <a16:creationId xmlns:a16="http://schemas.microsoft.com/office/drawing/2014/main" id="{6732DB78-FC0D-C348-A1DA-4C586C9E3C02}"/>
              </a:ext>
            </a:extLst>
          </p:cNvPr>
          <p:cNvSpPr>
            <a:spLocks noChangeArrowheads="1"/>
          </p:cNvSpPr>
          <p:nvPr/>
        </p:nvSpPr>
        <p:spPr bwMode="auto">
          <a:xfrm>
            <a:off x="683759" y="2713255"/>
            <a:ext cx="7712982" cy="2222500"/>
          </a:xfrm>
          <a:prstGeom prst="rect">
            <a:avLst/>
          </a:prstGeom>
          <a:solidFill>
            <a:schemeClr val="bg1"/>
          </a:solidFill>
          <a:ln w="3175">
            <a:solidFill>
              <a:schemeClr val="accent1"/>
            </a:solidFill>
            <a:miter lim="800000"/>
            <a:headEnd/>
            <a:tailEnd/>
          </a:ln>
        </p:spPr>
        <p:txBody>
          <a:bodyPr wrap="squar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ct val="0"/>
              </a:spcBef>
              <a:buClrTx/>
              <a:buFontTx/>
              <a:buNone/>
            </a:pPr>
            <a:r>
              <a:rPr lang="en-GB" altLang="en-US" sz="3200" b="1" dirty="0">
                <a:latin typeface="Times" pitchFamily="2" charset="0"/>
              </a:rPr>
              <a:t>The address space in a protocol</a:t>
            </a:r>
          </a:p>
          <a:p>
            <a:pPr algn="ctr" eaLnBrk="1" hangingPunct="1">
              <a:lnSpc>
                <a:spcPct val="100000"/>
              </a:lnSpc>
              <a:spcBef>
                <a:spcPct val="0"/>
              </a:spcBef>
              <a:buClrTx/>
              <a:buFontTx/>
              <a:buNone/>
            </a:pPr>
            <a:r>
              <a:rPr lang="en-GB" altLang="en-US" sz="3200" b="1" dirty="0">
                <a:latin typeface="Times" pitchFamily="2" charset="0"/>
              </a:rPr>
              <a:t>That uses N-bits to define an </a:t>
            </a:r>
          </a:p>
          <a:p>
            <a:pPr algn="ctr" eaLnBrk="1" hangingPunct="1">
              <a:lnSpc>
                <a:spcPct val="100000"/>
              </a:lnSpc>
              <a:spcBef>
                <a:spcPct val="0"/>
              </a:spcBef>
              <a:buClrTx/>
              <a:buFontTx/>
              <a:buNone/>
            </a:pPr>
            <a:r>
              <a:rPr lang="en-GB" altLang="en-US" sz="3200" b="1" dirty="0">
                <a:latin typeface="Times" pitchFamily="2" charset="0"/>
              </a:rPr>
              <a:t>Address is:</a:t>
            </a:r>
            <a:r>
              <a:rPr lang="en-GB" altLang="en-US" sz="3600" b="1" dirty="0">
                <a:latin typeface="Times" pitchFamily="2" charset="0"/>
              </a:rPr>
              <a:t> </a:t>
            </a:r>
          </a:p>
          <a:p>
            <a:pPr lvl="4" algn="ctr" eaLnBrk="1" hangingPunct="1">
              <a:lnSpc>
                <a:spcPct val="100000"/>
              </a:lnSpc>
              <a:spcBef>
                <a:spcPct val="0"/>
              </a:spcBef>
              <a:buClrTx/>
              <a:buFontTx/>
              <a:buNone/>
            </a:pPr>
            <a:r>
              <a:rPr lang="en-GB" altLang="en-US" sz="3600" b="1" dirty="0">
                <a:latin typeface="Times" pitchFamily="2" charset="0"/>
              </a:rPr>
              <a:t> </a:t>
            </a:r>
            <a:r>
              <a:rPr lang="en-US" altLang="en-US" sz="2400" b="1" dirty="0">
                <a:latin typeface="Arial" panose="020B0604020202020204" pitchFamily="34" charset="0"/>
              </a:rPr>
              <a:t>2</a:t>
            </a:r>
            <a:r>
              <a:rPr lang="en-US" altLang="en-US" sz="2400" b="1" i="1" baseline="30000" dirty="0">
                <a:latin typeface="Arial" panose="020B0604020202020204" pitchFamily="34" charset="0"/>
              </a:rPr>
              <a:t>N</a:t>
            </a:r>
            <a:endParaRPr lang="en-US" altLang="en-US" sz="2400" b="1" dirty="0">
              <a:latin typeface="Times" pitchFamily="2" charset="0"/>
            </a:endParaRPr>
          </a:p>
        </p:txBody>
      </p:sp>
    </p:spTree>
    <p:extLst>
      <p:ext uri="{BB962C8B-B14F-4D97-AF65-F5344CB8AC3E}">
        <p14:creationId xmlns:p14="http://schemas.microsoft.com/office/powerpoint/2010/main" val="2039252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a:extLst>
              <a:ext uri="{FF2B5EF4-FFF2-40B4-BE49-F238E27FC236}">
                <a16:creationId xmlns:a16="http://schemas.microsoft.com/office/drawing/2014/main" id="{A6210D22-05B3-114C-AABE-6AE67DF29D95}"/>
              </a:ext>
            </a:extLst>
          </p:cNvPr>
          <p:cNvSpPr>
            <a:spLocks noChangeArrowheads="1"/>
          </p:cNvSpPr>
          <p:nvPr/>
        </p:nvSpPr>
        <p:spPr bwMode="auto">
          <a:xfrm>
            <a:off x="533400" y="457200"/>
            <a:ext cx="86106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just" eaLnBrk="1" hangingPunct="1">
              <a:lnSpc>
                <a:spcPct val="100000"/>
              </a:lnSpc>
              <a:spcBef>
                <a:spcPts val="700"/>
              </a:spcBef>
              <a:buClrTx/>
              <a:buFontTx/>
              <a:buNone/>
            </a:pPr>
            <a:r>
              <a:rPr lang="en-US" altLang="en-US" sz="3600" dirty="0">
                <a:latin typeface="Times" pitchFamily="2" charset="0"/>
              </a:rPr>
              <a:t>The mask is</a:t>
            </a:r>
          </a:p>
          <a:p>
            <a:pPr algn="just" eaLnBrk="1" hangingPunct="1">
              <a:lnSpc>
                <a:spcPct val="100000"/>
              </a:lnSpc>
              <a:spcBef>
                <a:spcPts val="700"/>
              </a:spcBef>
              <a:buClrTx/>
              <a:buFontTx/>
              <a:buNone/>
            </a:pPr>
            <a:r>
              <a:rPr lang="en-US" altLang="en-US" sz="3600" b="1" dirty="0">
                <a:latin typeface="Times" pitchFamily="2" charset="0"/>
              </a:rPr>
              <a:t>    </a:t>
            </a:r>
          </a:p>
          <a:p>
            <a:pPr algn="just" eaLnBrk="1" hangingPunct="1">
              <a:lnSpc>
                <a:spcPct val="100000"/>
              </a:lnSpc>
              <a:spcBef>
                <a:spcPts val="700"/>
              </a:spcBef>
              <a:buClrTx/>
              <a:buFontTx/>
              <a:buNone/>
            </a:pPr>
            <a:r>
              <a:rPr lang="en-US" altLang="en-US" sz="3600" u="sng" dirty="0">
                <a:latin typeface="Times" pitchFamily="2" charset="0"/>
              </a:rPr>
              <a:t>11111111 11111111 11111111</a:t>
            </a:r>
            <a:r>
              <a:rPr lang="en-US" altLang="en-US" sz="3600" b="1" dirty="0">
                <a:latin typeface="Times" pitchFamily="2" charset="0"/>
              </a:rPr>
              <a:t> </a:t>
            </a:r>
            <a:r>
              <a:rPr lang="en-US" altLang="en-US" sz="3600" u="sng" dirty="0">
                <a:latin typeface="Times" pitchFamily="2" charset="0"/>
              </a:rPr>
              <a:t>11</a:t>
            </a:r>
            <a:r>
              <a:rPr lang="en-US" altLang="en-US" sz="3600" dirty="0">
                <a:latin typeface="Times" pitchFamily="2" charset="0"/>
              </a:rPr>
              <a:t>000000</a:t>
            </a:r>
          </a:p>
          <a:p>
            <a:pPr algn="just" eaLnBrk="1" hangingPunct="1">
              <a:lnSpc>
                <a:spcPct val="100000"/>
              </a:lnSpc>
              <a:spcBef>
                <a:spcPts val="700"/>
              </a:spcBef>
              <a:buClrTx/>
              <a:buFontTx/>
              <a:buNone/>
            </a:pPr>
            <a:r>
              <a:rPr lang="en-US" altLang="en-US" sz="3600" dirty="0">
                <a:latin typeface="Times" pitchFamily="2" charset="0"/>
              </a:rPr>
              <a:t>                                 or </a:t>
            </a:r>
          </a:p>
          <a:p>
            <a:pPr algn="just" eaLnBrk="1" hangingPunct="1">
              <a:lnSpc>
                <a:spcPct val="100000"/>
              </a:lnSpc>
              <a:spcBef>
                <a:spcPts val="700"/>
              </a:spcBef>
              <a:buClrTx/>
              <a:buFontTx/>
              <a:buNone/>
            </a:pPr>
            <a:r>
              <a:rPr lang="en-US" altLang="en-US" sz="3600" dirty="0">
                <a:latin typeface="Times" pitchFamily="2" charset="0"/>
              </a:rPr>
              <a:t>                    </a:t>
            </a:r>
            <a:r>
              <a:rPr lang="en-US" altLang="en-US" sz="3600" b="1" dirty="0">
                <a:latin typeface="Times" pitchFamily="2" charset="0"/>
              </a:rPr>
              <a:t>255.255.255.192.</a:t>
            </a:r>
          </a:p>
          <a:p>
            <a:pPr algn="just" eaLnBrk="1" hangingPunct="1">
              <a:lnSpc>
                <a:spcPct val="100000"/>
              </a:lnSpc>
              <a:spcBef>
                <a:spcPts val="700"/>
              </a:spcBef>
              <a:buClrTx/>
              <a:buFontTx/>
              <a:buNone/>
            </a:pPr>
            <a:r>
              <a:rPr lang="en-US" altLang="en-US" sz="3600" dirty="0">
                <a:latin typeface="Times" pitchFamily="2" charset="0"/>
              </a:rPr>
              <a:t>The number of subnets is 1024.</a:t>
            </a:r>
          </a:p>
          <a:p>
            <a:pPr algn="just" eaLnBrk="1" hangingPunct="1">
              <a:lnSpc>
                <a:spcPct val="100000"/>
              </a:lnSpc>
              <a:spcBef>
                <a:spcPts val="700"/>
              </a:spcBef>
              <a:buClrTx/>
              <a:buFontTx/>
              <a:buNone/>
            </a:pPr>
            <a:r>
              <a:rPr lang="en-US" altLang="en-US" sz="3600" dirty="0">
                <a:latin typeface="Times" pitchFamily="2" charset="0"/>
              </a:rPr>
              <a:t>The number of addresses in each subnet is 2</a:t>
            </a:r>
            <a:r>
              <a:rPr lang="en-US" altLang="en-US" sz="3600" baseline="30000" dirty="0">
                <a:latin typeface="Times" pitchFamily="2" charset="0"/>
              </a:rPr>
              <a:t>6</a:t>
            </a:r>
            <a:r>
              <a:rPr lang="en-US" altLang="en-US" sz="3600" dirty="0">
                <a:latin typeface="Times" pitchFamily="2" charset="0"/>
              </a:rPr>
              <a:t> (6 is the number of 0s) or 64.</a:t>
            </a:r>
          </a:p>
          <a:p>
            <a:pPr algn="just" eaLnBrk="1" hangingPunct="1">
              <a:lnSpc>
                <a:spcPct val="100000"/>
              </a:lnSpc>
              <a:spcBef>
                <a:spcPts val="700"/>
              </a:spcBef>
              <a:buClrTx/>
              <a:buFontTx/>
              <a:buNone/>
            </a:pPr>
            <a:r>
              <a:rPr lang="en-US" altLang="en-US" sz="3600" dirty="0">
                <a:latin typeface="Times" pitchFamily="2" charset="0"/>
              </a:rPr>
              <a:t>See next slide</a:t>
            </a:r>
          </a:p>
        </p:txBody>
      </p:sp>
    </p:spTree>
    <p:extLst>
      <p:ext uri="{BB962C8B-B14F-4D97-AF65-F5344CB8AC3E}">
        <p14:creationId xmlns:p14="http://schemas.microsoft.com/office/powerpoint/2010/main" val="39314084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a:extLst>
              <a:ext uri="{FF2B5EF4-FFF2-40B4-BE49-F238E27FC236}">
                <a16:creationId xmlns:a16="http://schemas.microsoft.com/office/drawing/2014/main" id="{289C1277-B89E-4643-822A-563A6CCE1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620713"/>
            <a:ext cx="62166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847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
            <a:extLst>
              <a:ext uri="{FF2B5EF4-FFF2-40B4-BE49-F238E27FC236}">
                <a16:creationId xmlns:a16="http://schemas.microsoft.com/office/drawing/2014/main" id="{E956B0B2-093C-7546-A809-C465116F4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295400"/>
            <a:ext cx="68373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 Box 4">
            <a:extLst>
              <a:ext uri="{FF2B5EF4-FFF2-40B4-BE49-F238E27FC236}">
                <a16:creationId xmlns:a16="http://schemas.microsoft.com/office/drawing/2014/main" id="{239C276C-2091-7743-AAAE-6F4F003A7D77}"/>
              </a:ext>
            </a:extLst>
          </p:cNvPr>
          <p:cNvSpPr txBox="1">
            <a:spLocks noChangeArrowheads="1"/>
          </p:cNvSpPr>
          <p:nvPr/>
        </p:nvSpPr>
        <p:spPr bwMode="auto">
          <a:xfrm>
            <a:off x="1657200" y="190842"/>
            <a:ext cx="5727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3200" b="1" cap="small" dirty="0">
                <a:solidFill>
                  <a:schemeClr val="hlink"/>
                </a:solidFill>
                <a:latin typeface="Times New Roman" panose="02020603050405020304" pitchFamily="18" charset="0"/>
              </a:rPr>
              <a:t>Variable-length </a:t>
            </a:r>
            <a:r>
              <a:rPr lang="en-US" altLang="en-US" sz="3200" b="1" cap="small" dirty="0" err="1">
                <a:solidFill>
                  <a:schemeClr val="hlink"/>
                </a:solidFill>
                <a:latin typeface="Times New Roman" panose="02020603050405020304" pitchFamily="18" charset="0"/>
              </a:rPr>
              <a:t>subnetting</a:t>
            </a:r>
            <a:endParaRPr lang="en-US" altLang="en-US" sz="3200" b="1" cap="small" dirty="0">
              <a:solidFill>
                <a:schemeClr val="hlink"/>
              </a:solidFill>
              <a:latin typeface="Times New Roman" panose="02020603050405020304" pitchFamily="18" charset="0"/>
            </a:endParaRPr>
          </a:p>
        </p:txBody>
      </p:sp>
    </p:spTree>
    <p:extLst>
      <p:ext uri="{BB962C8B-B14F-4D97-AF65-F5344CB8AC3E}">
        <p14:creationId xmlns:p14="http://schemas.microsoft.com/office/powerpoint/2010/main" val="8992309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3">
            <a:extLst>
              <a:ext uri="{FF2B5EF4-FFF2-40B4-BE49-F238E27FC236}">
                <a16:creationId xmlns:a16="http://schemas.microsoft.com/office/drawing/2014/main" id="{99BF41D4-D06C-564A-A3B5-E8E5AA371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57500"/>
            <a:ext cx="7440613"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 Box 4">
            <a:extLst>
              <a:ext uri="{FF2B5EF4-FFF2-40B4-BE49-F238E27FC236}">
                <a16:creationId xmlns:a16="http://schemas.microsoft.com/office/drawing/2014/main" id="{3F2DEBE9-8B29-0D46-953E-26427D30A8AB}"/>
              </a:ext>
            </a:extLst>
          </p:cNvPr>
          <p:cNvSpPr txBox="1">
            <a:spLocks noChangeArrowheads="1"/>
          </p:cNvSpPr>
          <p:nvPr/>
        </p:nvSpPr>
        <p:spPr bwMode="auto">
          <a:xfrm>
            <a:off x="2916238" y="981075"/>
            <a:ext cx="41227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nSpc>
                <a:spcPct val="100000"/>
              </a:lnSpc>
              <a:spcBef>
                <a:spcPct val="0"/>
              </a:spcBef>
              <a:buClrTx/>
              <a:buFontTx/>
              <a:buNone/>
            </a:pPr>
            <a:r>
              <a:rPr lang="en-US" altLang="en-US" sz="3200" b="1" dirty="0">
                <a:solidFill>
                  <a:schemeClr val="accent2"/>
                </a:solidFill>
                <a:latin typeface="Times New Roman" panose="02020603050405020304" pitchFamily="18" charset="0"/>
              </a:rPr>
              <a:t>Variable-length blocks</a:t>
            </a:r>
          </a:p>
        </p:txBody>
      </p:sp>
    </p:spTree>
    <p:extLst>
      <p:ext uri="{BB962C8B-B14F-4D97-AF65-F5344CB8AC3E}">
        <p14:creationId xmlns:p14="http://schemas.microsoft.com/office/powerpoint/2010/main" val="29079675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4F4C-AA04-C941-BBFF-51A8E4F34038}"/>
              </a:ext>
            </a:extLst>
          </p:cNvPr>
          <p:cNvSpPr>
            <a:spLocks noGrp="1"/>
          </p:cNvSpPr>
          <p:nvPr>
            <p:ph type="title"/>
          </p:nvPr>
        </p:nvSpPr>
        <p:spPr/>
        <p:txBody>
          <a:bodyPr>
            <a:normAutofit/>
          </a:bodyPr>
          <a:lstStyle/>
          <a:p>
            <a:r>
              <a:rPr lang="en-US" dirty="0"/>
              <a:t>Variable-Length Subnet Masks</a:t>
            </a:r>
          </a:p>
        </p:txBody>
      </p:sp>
      <p:sp>
        <p:nvSpPr>
          <p:cNvPr id="3" name="Content Placeholder 2">
            <a:extLst>
              <a:ext uri="{FF2B5EF4-FFF2-40B4-BE49-F238E27FC236}">
                <a16:creationId xmlns:a16="http://schemas.microsoft.com/office/drawing/2014/main" id="{C37286EF-365F-8640-A0C7-6AA8C7024C65}"/>
              </a:ext>
            </a:extLst>
          </p:cNvPr>
          <p:cNvSpPr>
            <a:spLocks noGrp="1"/>
          </p:cNvSpPr>
          <p:nvPr>
            <p:ph idx="1"/>
          </p:nvPr>
        </p:nvSpPr>
        <p:spPr>
          <a:xfrm>
            <a:off x="457200" y="1600200"/>
            <a:ext cx="8229600" cy="4525963"/>
          </a:xfrm>
        </p:spPr>
        <p:txBody>
          <a:bodyPr>
            <a:normAutofit/>
          </a:bodyPr>
          <a:lstStyle/>
          <a:p>
            <a:r>
              <a:rPr lang="en-US" sz="2800" dirty="0"/>
              <a:t>Variable-Length Subnet Masks –VLSM</a:t>
            </a:r>
          </a:p>
          <a:p>
            <a:endParaRPr lang="en-US" sz="2800" dirty="0"/>
          </a:p>
          <a:p>
            <a:pPr marL="0" indent="0">
              <a:buNone/>
            </a:pPr>
            <a:endParaRPr lang="en-US" sz="2800" dirty="0"/>
          </a:p>
        </p:txBody>
      </p:sp>
      <p:pic>
        <p:nvPicPr>
          <p:cNvPr id="5" name="Picture 4">
            <a:extLst>
              <a:ext uri="{FF2B5EF4-FFF2-40B4-BE49-F238E27FC236}">
                <a16:creationId xmlns:a16="http://schemas.microsoft.com/office/drawing/2014/main" id="{354ABCB7-2BA0-4444-859D-A4EA50FFA993}"/>
              </a:ext>
            </a:extLst>
          </p:cNvPr>
          <p:cNvPicPr>
            <a:picLocks noChangeAspect="1"/>
          </p:cNvPicPr>
          <p:nvPr/>
        </p:nvPicPr>
        <p:blipFill>
          <a:blip r:embed="rId2"/>
          <a:stretch>
            <a:fillRect/>
          </a:stretch>
        </p:blipFill>
        <p:spPr>
          <a:xfrm>
            <a:off x="0" y="2362200"/>
            <a:ext cx="9144000" cy="1860566"/>
          </a:xfrm>
          <a:prstGeom prst="rect">
            <a:avLst/>
          </a:prstGeom>
        </p:spPr>
      </p:pic>
      <p:pic>
        <p:nvPicPr>
          <p:cNvPr id="6" name="Picture 5">
            <a:extLst>
              <a:ext uri="{FF2B5EF4-FFF2-40B4-BE49-F238E27FC236}">
                <a16:creationId xmlns:a16="http://schemas.microsoft.com/office/drawing/2014/main" id="{56F2B8E7-793D-B54D-A130-0421020BED95}"/>
              </a:ext>
            </a:extLst>
          </p:cNvPr>
          <p:cNvPicPr>
            <a:picLocks noChangeAspect="1"/>
          </p:cNvPicPr>
          <p:nvPr/>
        </p:nvPicPr>
        <p:blipFill rotWithShape="1">
          <a:blip r:embed="rId3"/>
          <a:srcRect t="6451"/>
          <a:stretch/>
        </p:blipFill>
        <p:spPr>
          <a:xfrm>
            <a:off x="990600" y="4752474"/>
            <a:ext cx="5016500" cy="498992"/>
          </a:xfrm>
          <a:prstGeom prst="rect">
            <a:avLst/>
          </a:prstGeom>
        </p:spPr>
      </p:pic>
      <p:sp>
        <p:nvSpPr>
          <p:cNvPr id="7" name="Down Arrow 6">
            <a:extLst>
              <a:ext uri="{FF2B5EF4-FFF2-40B4-BE49-F238E27FC236}">
                <a16:creationId xmlns:a16="http://schemas.microsoft.com/office/drawing/2014/main" id="{935345B2-7C31-3649-B6CE-1CC0E34C4E02}"/>
              </a:ext>
            </a:extLst>
          </p:cNvPr>
          <p:cNvSpPr/>
          <p:nvPr/>
        </p:nvSpPr>
        <p:spPr>
          <a:xfrm rot="10800000">
            <a:off x="2819400" y="3352800"/>
            <a:ext cx="381000" cy="53340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A3E7F0D2-62C3-3547-8D66-9583548D98BB}"/>
              </a:ext>
            </a:extLst>
          </p:cNvPr>
          <p:cNvSpPr/>
          <p:nvPr/>
        </p:nvSpPr>
        <p:spPr>
          <a:xfrm rot="10800000">
            <a:off x="5486401" y="3505200"/>
            <a:ext cx="381000" cy="53340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65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314C-E771-B547-AFAF-86C3B888F682}"/>
              </a:ext>
            </a:extLst>
          </p:cNvPr>
          <p:cNvSpPr>
            <a:spLocks noGrp="1"/>
          </p:cNvSpPr>
          <p:nvPr>
            <p:ph type="title"/>
          </p:nvPr>
        </p:nvSpPr>
        <p:spPr/>
        <p:txBody>
          <a:bodyPr/>
          <a:lstStyle/>
          <a:p>
            <a:r>
              <a:rPr lang="en-US" dirty="0"/>
              <a:t>Variable-Length Subnet Masks</a:t>
            </a:r>
          </a:p>
        </p:txBody>
      </p:sp>
      <p:pic>
        <p:nvPicPr>
          <p:cNvPr id="9" name="Picture 8">
            <a:extLst>
              <a:ext uri="{FF2B5EF4-FFF2-40B4-BE49-F238E27FC236}">
                <a16:creationId xmlns:a16="http://schemas.microsoft.com/office/drawing/2014/main" id="{36CF8355-32B1-E949-854F-23AF44A4E87E}"/>
              </a:ext>
            </a:extLst>
          </p:cNvPr>
          <p:cNvPicPr>
            <a:picLocks noChangeAspect="1"/>
          </p:cNvPicPr>
          <p:nvPr/>
        </p:nvPicPr>
        <p:blipFill>
          <a:blip r:embed="rId2"/>
          <a:stretch>
            <a:fillRect/>
          </a:stretch>
        </p:blipFill>
        <p:spPr>
          <a:xfrm>
            <a:off x="0" y="1972733"/>
            <a:ext cx="9144000" cy="4199467"/>
          </a:xfrm>
          <a:prstGeom prst="rect">
            <a:avLst/>
          </a:prstGeom>
        </p:spPr>
      </p:pic>
    </p:spTree>
    <p:extLst>
      <p:ext uri="{BB962C8B-B14F-4D97-AF65-F5344CB8AC3E}">
        <p14:creationId xmlns:p14="http://schemas.microsoft.com/office/powerpoint/2010/main" val="36273756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84CE-A089-2342-8590-31195494BDCF}"/>
              </a:ext>
            </a:extLst>
          </p:cNvPr>
          <p:cNvSpPr>
            <a:spLocks noGrp="1"/>
          </p:cNvSpPr>
          <p:nvPr>
            <p:ph type="title"/>
          </p:nvPr>
        </p:nvSpPr>
        <p:spPr/>
        <p:txBody>
          <a:bodyPr/>
          <a:lstStyle/>
          <a:p>
            <a:r>
              <a:rPr lang="en-US" dirty="0"/>
              <a:t>Variable-Length Subnet Masks</a:t>
            </a:r>
          </a:p>
        </p:txBody>
      </p:sp>
      <p:pic>
        <p:nvPicPr>
          <p:cNvPr id="5" name="Content Placeholder 4">
            <a:extLst>
              <a:ext uri="{FF2B5EF4-FFF2-40B4-BE49-F238E27FC236}">
                <a16:creationId xmlns:a16="http://schemas.microsoft.com/office/drawing/2014/main" id="{D5E05BE2-53E0-664B-8C4F-9DB9A575B8E3}"/>
              </a:ext>
            </a:extLst>
          </p:cNvPr>
          <p:cNvPicPr>
            <a:picLocks noGrp="1" noChangeAspect="1"/>
          </p:cNvPicPr>
          <p:nvPr>
            <p:ph idx="1"/>
          </p:nvPr>
        </p:nvPicPr>
        <p:blipFill>
          <a:blip r:embed="rId2"/>
          <a:stretch>
            <a:fillRect/>
          </a:stretch>
        </p:blipFill>
        <p:spPr>
          <a:xfrm>
            <a:off x="457200" y="1676400"/>
            <a:ext cx="8229600" cy="3350622"/>
          </a:xfrm>
          <a:prstGeom prst="rect">
            <a:avLst/>
          </a:prstGeom>
        </p:spPr>
      </p:pic>
      <p:pic>
        <p:nvPicPr>
          <p:cNvPr id="6" name="Picture 5">
            <a:extLst>
              <a:ext uri="{FF2B5EF4-FFF2-40B4-BE49-F238E27FC236}">
                <a16:creationId xmlns:a16="http://schemas.microsoft.com/office/drawing/2014/main" id="{2ED90E00-ACD0-434C-AD0D-5779FC8E5D6C}"/>
              </a:ext>
            </a:extLst>
          </p:cNvPr>
          <p:cNvPicPr>
            <a:picLocks noChangeAspect="1"/>
          </p:cNvPicPr>
          <p:nvPr/>
        </p:nvPicPr>
        <p:blipFill>
          <a:blip r:embed="rId3"/>
          <a:stretch>
            <a:fillRect/>
          </a:stretch>
        </p:blipFill>
        <p:spPr>
          <a:xfrm>
            <a:off x="2209800" y="5295900"/>
            <a:ext cx="4724400" cy="1562100"/>
          </a:xfrm>
          <a:prstGeom prst="rect">
            <a:avLst/>
          </a:prstGeom>
        </p:spPr>
      </p:pic>
      <p:sp>
        <p:nvSpPr>
          <p:cNvPr id="8" name="Rectangle 7">
            <a:extLst>
              <a:ext uri="{FF2B5EF4-FFF2-40B4-BE49-F238E27FC236}">
                <a16:creationId xmlns:a16="http://schemas.microsoft.com/office/drawing/2014/main" id="{E43C5231-05FF-F540-BCE7-212590E9179D}"/>
              </a:ext>
            </a:extLst>
          </p:cNvPr>
          <p:cNvSpPr/>
          <p:nvPr/>
        </p:nvSpPr>
        <p:spPr>
          <a:xfrm>
            <a:off x="533400" y="4565357"/>
            <a:ext cx="5638800" cy="646331"/>
          </a:xfrm>
          <a:prstGeom prst="rect">
            <a:avLst/>
          </a:prstGeom>
          <a:solidFill>
            <a:srgbClr val="FFFF00"/>
          </a:solidFill>
        </p:spPr>
        <p:txBody>
          <a:bodyPr wrap="square">
            <a:spAutoFit/>
          </a:bodyPr>
          <a:lstStyle/>
          <a:p>
            <a:pPr marL="285750" indent="-285750">
              <a:buFont typeface="Courier New" panose="02070309020205020404" pitchFamily="49" charset="0"/>
              <a:buChar char="o"/>
            </a:pPr>
            <a:r>
              <a:rPr lang="en-US" dirty="0">
                <a:latin typeface="Helvetica" pitchFamily="2" charset="0"/>
              </a:rPr>
              <a:t>If you use any addresses from a subnet, that subnet should not be further </a:t>
            </a:r>
            <a:r>
              <a:rPr lang="en-US" dirty="0" err="1">
                <a:latin typeface="Helvetica" pitchFamily="2" charset="0"/>
              </a:rPr>
              <a:t>subnetted</a:t>
            </a:r>
            <a:r>
              <a:rPr lang="en-US" dirty="0">
                <a:latin typeface="Helvetica" pitchFamily="2" charset="0"/>
              </a:rPr>
              <a:t>.</a:t>
            </a:r>
            <a:endParaRPr lang="en-US" dirty="0">
              <a:effectLst/>
              <a:latin typeface="Helvetica" pitchFamily="2" charset="0"/>
            </a:endParaRPr>
          </a:p>
        </p:txBody>
      </p:sp>
    </p:spTree>
    <p:extLst>
      <p:ext uri="{BB962C8B-B14F-4D97-AF65-F5344CB8AC3E}">
        <p14:creationId xmlns:p14="http://schemas.microsoft.com/office/powerpoint/2010/main" val="35921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85B6C-8631-204E-88C9-CA1616D767CF}"/>
              </a:ext>
            </a:extLst>
          </p:cNvPr>
          <p:cNvSpPr>
            <a:spLocks noGrp="1"/>
          </p:cNvSpPr>
          <p:nvPr>
            <p:ph idx="1"/>
          </p:nvPr>
        </p:nvSpPr>
        <p:spPr>
          <a:xfrm>
            <a:off x="609600" y="2590801"/>
            <a:ext cx="8229600" cy="3657600"/>
          </a:xfrm>
          <a:solidFill>
            <a:schemeClr val="bg1"/>
          </a:solidFill>
        </p:spPr>
        <p:txBody>
          <a:bodyPr>
            <a:normAutofit/>
          </a:bodyPr>
          <a:lstStyle/>
          <a:p>
            <a:pPr>
              <a:buFont typeface="Courier New" panose="02070309020205020404" pitchFamily="49" charset="0"/>
              <a:buChar char="o"/>
            </a:pPr>
            <a:r>
              <a:rPr lang="en-US" sz="2400" dirty="0"/>
              <a:t>For the left LAN, </a:t>
            </a:r>
            <a:r>
              <a:rPr lang="en-US" sz="2400" b="1" dirty="0"/>
              <a:t>150</a:t>
            </a:r>
            <a:r>
              <a:rPr lang="en-US" sz="2400" dirty="0"/>
              <a:t> addresses are needed; </a:t>
            </a:r>
          </a:p>
          <a:p>
            <a:pPr lvl="1">
              <a:buFont typeface="Courier New" panose="02070309020205020404" pitchFamily="49" charset="0"/>
              <a:buChar char="o"/>
            </a:pPr>
            <a:r>
              <a:rPr lang="en-US" sz="2400" dirty="0"/>
              <a:t>rounding up to the next power of 2 gives 256. </a:t>
            </a:r>
          </a:p>
          <a:p>
            <a:pPr lvl="1">
              <a:buFont typeface="Courier New" panose="02070309020205020404" pitchFamily="49" charset="0"/>
              <a:buChar char="o"/>
            </a:pPr>
            <a:r>
              <a:rPr lang="en-US" sz="2400" dirty="0"/>
              <a:t>Because 2</a:t>
            </a:r>
            <a:r>
              <a:rPr lang="en-US" sz="2400" baseline="30000" dirty="0"/>
              <a:t>8</a:t>
            </a:r>
            <a:r>
              <a:rPr lang="en-US" sz="2400" dirty="0"/>
              <a:t> = 256, 8 host bits are needed. </a:t>
            </a:r>
          </a:p>
          <a:p>
            <a:pPr>
              <a:buFont typeface="Courier New" panose="02070309020205020404" pitchFamily="49" charset="0"/>
              <a:buChar char="o"/>
            </a:pPr>
            <a:r>
              <a:rPr lang="en-US" sz="2400" dirty="0"/>
              <a:t>For the other two LANs, 100 addresses are needed;</a:t>
            </a:r>
          </a:p>
          <a:p>
            <a:pPr lvl="1">
              <a:buFont typeface="Courier New" panose="02070309020205020404" pitchFamily="49" charset="0"/>
              <a:buChar char="o"/>
            </a:pPr>
            <a:r>
              <a:rPr lang="en-US" sz="2400" dirty="0"/>
              <a:t> rounding up to the next power of 2 gives 128. </a:t>
            </a:r>
          </a:p>
          <a:p>
            <a:pPr lvl="1">
              <a:buFont typeface="Courier New" panose="02070309020205020404" pitchFamily="49" charset="0"/>
              <a:buChar char="o"/>
            </a:pPr>
            <a:r>
              <a:rPr lang="en-US" sz="2400" dirty="0"/>
              <a:t>Because 2</a:t>
            </a:r>
            <a:r>
              <a:rPr lang="en-US" sz="2400" baseline="30000" dirty="0"/>
              <a:t>7</a:t>
            </a:r>
            <a:r>
              <a:rPr lang="en-US" sz="2400" dirty="0"/>
              <a:t> = 128, 7 host bits are needed for each LAN.</a:t>
            </a:r>
          </a:p>
          <a:p>
            <a:pPr>
              <a:buFont typeface="Courier New" panose="02070309020205020404" pitchFamily="49" charset="0"/>
              <a:buChar char="o"/>
            </a:pPr>
            <a:r>
              <a:rPr lang="en-US" sz="2400" dirty="0"/>
              <a:t> The WANs require 2 host bits each.</a:t>
            </a:r>
          </a:p>
          <a:p>
            <a:pPr>
              <a:buFont typeface="Courier New" panose="02070309020205020404" pitchFamily="49" charset="0"/>
              <a:buChar char="o"/>
            </a:pPr>
            <a:endParaRPr lang="en-US" sz="2400" dirty="0"/>
          </a:p>
        </p:txBody>
      </p:sp>
      <p:pic>
        <p:nvPicPr>
          <p:cNvPr id="5" name="Content Placeholder 4">
            <a:extLst>
              <a:ext uri="{FF2B5EF4-FFF2-40B4-BE49-F238E27FC236}">
                <a16:creationId xmlns:a16="http://schemas.microsoft.com/office/drawing/2014/main" id="{319D665F-2A75-AE42-A9CD-710D41E0DB9F}"/>
              </a:ext>
            </a:extLst>
          </p:cNvPr>
          <p:cNvPicPr>
            <a:picLocks noChangeAspect="1"/>
          </p:cNvPicPr>
          <p:nvPr/>
        </p:nvPicPr>
        <p:blipFill>
          <a:blip r:embed="rId2"/>
          <a:stretch>
            <a:fillRect/>
          </a:stretch>
        </p:blipFill>
        <p:spPr>
          <a:xfrm>
            <a:off x="1524000" y="230778"/>
            <a:ext cx="5796546" cy="2360022"/>
          </a:xfrm>
          <a:prstGeom prst="rect">
            <a:avLst/>
          </a:prstGeom>
        </p:spPr>
      </p:pic>
    </p:spTree>
    <p:extLst>
      <p:ext uri="{BB962C8B-B14F-4D97-AF65-F5344CB8AC3E}">
        <p14:creationId xmlns:p14="http://schemas.microsoft.com/office/powerpoint/2010/main" val="3055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8A570-4641-5740-B2D0-6433165F2151}"/>
              </a:ext>
            </a:extLst>
          </p:cNvPr>
          <p:cNvSpPr>
            <a:spLocks noGrp="1"/>
          </p:cNvSpPr>
          <p:nvPr>
            <p:ph idx="1"/>
          </p:nvPr>
        </p:nvSpPr>
        <p:spPr>
          <a:xfrm>
            <a:off x="465221" y="381001"/>
            <a:ext cx="8229600" cy="1524000"/>
          </a:xfrm>
        </p:spPr>
        <p:txBody>
          <a:bodyPr>
            <a:normAutofit/>
          </a:bodyPr>
          <a:lstStyle/>
          <a:p>
            <a:pPr>
              <a:buFont typeface="Courier New" panose="02070309020205020404" pitchFamily="49" charset="0"/>
              <a:buChar char="o"/>
            </a:pPr>
            <a:r>
              <a:rPr lang="en-US" sz="2400" dirty="0"/>
              <a:t> Because at most 8 host bits are needed, the 10.5.16.0/20 address can be further </a:t>
            </a:r>
            <a:r>
              <a:rPr lang="en-US" sz="2400" dirty="0" err="1"/>
              <a:t>subnetted</a:t>
            </a:r>
            <a:r>
              <a:rPr lang="en-US" sz="2400" dirty="0"/>
              <a:t> into sixteen /24 subnets (leaving 8 host bits)</a:t>
            </a:r>
          </a:p>
          <a:p>
            <a:pPr>
              <a:buFont typeface="Courier New" panose="02070309020205020404" pitchFamily="49" charset="0"/>
              <a:buChar char="o"/>
            </a:pPr>
            <a:endParaRPr lang="en-US" sz="2400" dirty="0"/>
          </a:p>
        </p:txBody>
      </p:sp>
      <p:pic>
        <p:nvPicPr>
          <p:cNvPr id="5" name="Picture 4">
            <a:extLst>
              <a:ext uri="{FF2B5EF4-FFF2-40B4-BE49-F238E27FC236}">
                <a16:creationId xmlns:a16="http://schemas.microsoft.com/office/drawing/2014/main" id="{6328695A-3435-9541-AF97-AC940B40F915}"/>
              </a:ext>
            </a:extLst>
          </p:cNvPr>
          <p:cNvPicPr>
            <a:picLocks noChangeAspect="1"/>
          </p:cNvPicPr>
          <p:nvPr/>
        </p:nvPicPr>
        <p:blipFill>
          <a:blip r:embed="rId2"/>
          <a:stretch>
            <a:fillRect/>
          </a:stretch>
        </p:blipFill>
        <p:spPr>
          <a:xfrm>
            <a:off x="1371600" y="2201966"/>
            <a:ext cx="7086600" cy="4503634"/>
          </a:xfrm>
          <a:prstGeom prst="rect">
            <a:avLst/>
          </a:prstGeom>
        </p:spPr>
      </p:pic>
      <p:sp>
        <p:nvSpPr>
          <p:cNvPr id="6" name="Rectangle 5">
            <a:extLst>
              <a:ext uri="{FF2B5EF4-FFF2-40B4-BE49-F238E27FC236}">
                <a16:creationId xmlns:a16="http://schemas.microsoft.com/office/drawing/2014/main" id="{AE26BA66-54BF-614A-BA01-A3950AE81047}"/>
              </a:ext>
            </a:extLst>
          </p:cNvPr>
          <p:cNvSpPr/>
          <p:nvPr/>
        </p:nvSpPr>
        <p:spPr>
          <a:xfrm>
            <a:off x="1371600" y="4495800"/>
            <a:ext cx="7086600" cy="228600"/>
          </a:xfrm>
          <a:prstGeom prst="rect">
            <a:avLst/>
          </a:prstGeom>
          <a:solidFill>
            <a:srgbClr val="FFFF00">
              <a:alpha val="13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D4D385-57DA-E34A-AF8A-702A0D39CC4C}"/>
              </a:ext>
            </a:extLst>
          </p:cNvPr>
          <p:cNvSpPr/>
          <p:nvPr/>
        </p:nvSpPr>
        <p:spPr>
          <a:xfrm>
            <a:off x="1371600" y="4772526"/>
            <a:ext cx="7086600" cy="228600"/>
          </a:xfrm>
          <a:prstGeom prst="rect">
            <a:avLst/>
          </a:prstGeom>
          <a:solidFill>
            <a:srgbClr val="FFFF00">
              <a:alpha val="13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2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9F61FE-9E1D-C143-8F24-EBCE50D84D68}"/>
              </a:ext>
            </a:extLst>
          </p:cNvPr>
          <p:cNvPicPr>
            <a:picLocks noGrp="1" noChangeAspect="1"/>
          </p:cNvPicPr>
          <p:nvPr>
            <p:ph idx="1"/>
          </p:nvPr>
        </p:nvPicPr>
        <p:blipFill rotWithShape="1">
          <a:blip r:embed="rId2"/>
          <a:srcRect t="23396"/>
          <a:stretch/>
        </p:blipFill>
        <p:spPr>
          <a:xfrm>
            <a:off x="457200" y="685800"/>
            <a:ext cx="8229600" cy="2566692"/>
          </a:xfrm>
          <a:prstGeom prst="rect">
            <a:avLst/>
          </a:prstGeom>
        </p:spPr>
      </p:pic>
      <p:pic>
        <p:nvPicPr>
          <p:cNvPr id="7" name="Picture 6">
            <a:extLst>
              <a:ext uri="{FF2B5EF4-FFF2-40B4-BE49-F238E27FC236}">
                <a16:creationId xmlns:a16="http://schemas.microsoft.com/office/drawing/2014/main" id="{3EF17DBB-6C5B-EA48-AA30-B84F46C2E230}"/>
              </a:ext>
            </a:extLst>
          </p:cNvPr>
          <p:cNvPicPr>
            <a:picLocks noChangeAspect="1"/>
          </p:cNvPicPr>
          <p:nvPr/>
        </p:nvPicPr>
        <p:blipFill rotWithShape="1">
          <a:blip r:embed="rId3"/>
          <a:srcRect l="2816" t="14361" r="-1407" b="-7863"/>
          <a:stretch/>
        </p:blipFill>
        <p:spPr>
          <a:xfrm>
            <a:off x="0" y="1027855"/>
            <a:ext cx="5334000" cy="496145"/>
          </a:xfrm>
          <a:prstGeom prst="rect">
            <a:avLst/>
          </a:prstGeom>
          <a:ln>
            <a:solidFill>
              <a:schemeClr val="tx1"/>
            </a:solidFill>
          </a:ln>
        </p:spPr>
      </p:pic>
      <p:pic>
        <p:nvPicPr>
          <p:cNvPr id="8" name="Picture 7">
            <a:extLst>
              <a:ext uri="{FF2B5EF4-FFF2-40B4-BE49-F238E27FC236}">
                <a16:creationId xmlns:a16="http://schemas.microsoft.com/office/drawing/2014/main" id="{61B46F59-87C0-4845-A784-D686474A8563}"/>
              </a:ext>
            </a:extLst>
          </p:cNvPr>
          <p:cNvPicPr>
            <a:picLocks noChangeAspect="1"/>
          </p:cNvPicPr>
          <p:nvPr/>
        </p:nvPicPr>
        <p:blipFill>
          <a:blip r:embed="rId4"/>
          <a:stretch>
            <a:fillRect/>
          </a:stretch>
        </p:blipFill>
        <p:spPr>
          <a:xfrm>
            <a:off x="0" y="3200400"/>
            <a:ext cx="9144000" cy="3423531"/>
          </a:xfrm>
          <a:prstGeom prst="rect">
            <a:avLst/>
          </a:prstGeom>
        </p:spPr>
      </p:pic>
    </p:spTree>
    <p:extLst>
      <p:ext uri="{BB962C8B-B14F-4D97-AF65-F5344CB8AC3E}">
        <p14:creationId xmlns:p14="http://schemas.microsoft.com/office/powerpoint/2010/main" val="1650582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73C24D4-BBC3-3644-AE0B-397822A112B9}"/>
              </a:ext>
            </a:extLst>
          </p:cNvPr>
          <p:cNvSpPr>
            <a:spLocks noChangeArrowheads="1"/>
          </p:cNvSpPr>
          <p:nvPr/>
        </p:nvSpPr>
        <p:spPr bwMode="auto">
          <a:xfrm>
            <a:off x="838200" y="2133600"/>
            <a:ext cx="7467600" cy="2625725"/>
          </a:xfrm>
          <a:prstGeom prst="rect">
            <a:avLst/>
          </a:prstGeom>
          <a:solidFill>
            <a:srgbClr val="99CCFF"/>
          </a:solidFill>
          <a:ln w="3175">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The address space of IPv4 is </a:t>
            </a:r>
          </a:p>
          <a:p>
            <a:pPr algn="ctr" eaLnBrk="1" hangingPunct="1">
              <a:spcBef>
                <a:spcPts val="1100"/>
              </a:spcBef>
              <a:spcAft>
                <a:spcPts val="1100"/>
              </a:spcAft>
              <a:defRPr/>
            </a:pP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2</a:t>
            </a:r>
            <a:r>
              <a:rPr lang="en-US" sz="3600" baseline="30000" dirty="0">
                <a:effectLst>
                  <a:outerShdw blurRad="38100" dist="38100" dir="2700000" algn="tl">
                    <a:srgbClr val="000000"/>
                  </a:outerShdw>
                </a:effectLst>
                <a:latin typeface="Calibri" panose="020F0502020204030204" pitchFamily="34" charset="0"/>
                <a:cs typeface="Calibri" panose="020F0502020204030204" pitchFamily="34" charset="0"/>
              </a:rPr>
              <a:t>32</a:t>
            </a: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 </a:t>
            </a:r>
            <a:b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b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or </a:t>
            </a:r>
            <a:b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br>
            <a:r>
              <a:rPr lang="en-US" sz="3600" dirty="0" smtClean="0">
                <a:effectLst>
                  <a:outerShdw blurRad="38100" dist="38100" dir="2700000" algn="tl">
                    <a:srgbClr val="000000"/>
                  </a:outerShdw>
                </a:effectLst>
                <a:latin typeface="Calibri" panose="020F0502020204030204" pitchFamily="34" charset="0"/>
                <a:cs typeface="Calibri" panose="020F0502020204030204" pitchFamily="34" charset="0"/>
              </a:rPr>
              <a:t>4,294,967,296</a:t>
            </a:r>
            <a:r>
              <a:rPr lang="en-US" sz="3600" dirty="0">
                <a:effectLst>
                  <a:outerShdw blurRad="38100" dist="38100" dir="2700000" algn="tl">
                    <a:srgbClr val="000000"/>
                  </a:outerShdw>
                </a:effectLst>
                <a:latin typeface="Calibri" panose="020F0502020204030204" pitchFamily="34" charset="0"/>
                <a:cs typeface="Calibri" panose="020F0502020204030204" pitchFamily="34" charset="0"/>
              </a:rPr>
              <a:t>.</a:t>
            </a:r>
          </a:p>
        </p:txBody>
      </p:sp>
      <p:sp>
        <p:nvSpPr>
          <p:cNvPr id="19461" name="Text Box 5">
            <a:extLst>
              <a:ext uri="{FF2B5EF4-FFF2-40B4-BE49-F238E27FC236}">
                <a16:creationId xmlns:a16="http://schemas.microsoft.com/office/drawing/2014/main" id="{4D1F0E7B-2F54-264A-9255-354D76E8C54F}"/>
              </a:ext>
            </a:extLst>
          </p:cNvPr>
          <p:cNvSpPr txBox="1">
            <a:spLocks noChangeArrowheads="1"/>
          </p:cNvSpPr>
          <p:nvPr/>
        </p:nvSpPr>
        <p:spPr bwMode="auto">
          <a:xfrm>
            <a:off x="2103740" y="228600"/>
            <a:ext cx="5492145" cy="830997"/>
          </a:xfrm>
          <a:prstGeom prst="rect">
            <a:avLst/>
          </a:prstGeom>
          <a:noFill/>
          <a:ln w="9525">
            <a:noFill/>
            <a:miter lim="800000"/>
            <a:headEnd/>
            <a:tailEnd/>
          </a:ln>
          <a:effectLst/>
        </p:spPr>
        <p:txBody>
          <a:bodyPr wrap="none">
            <a:spAutoFit/>
          </a:bodyPr>
          <a:lstStyle/>
          <a:p>
            <a:pPr eaLnBrk="1" hangingPunct="1">
              <a:defRPr/>
            </a:pPr>
            <a:r>
              <a:rPr lang="en-GB" sz="4800" b="1" i="1" cap="small" dirty="0">
                <a:effectLst>
                  <a:outerShdw blurRad="38100" dist="38100" dir="2700000" algn="tl">
                    <a:srgbClr val="C0C0C0"/>
                  </a:outerShdw>
                </a:effectLst>
                <a:latin typeface="Times New Roman" pitchFamily="18" charset="0"/>
              </a:rPr>
              <a:t>IPv4 address space</a:t>
            </a:r>
            <a:endParaRPr lang="en-US" sz="4800" b="1" i="1" cap="small" dirty="0">
              <a:effectLst>
                <a:outerShdw blurRad="38100" dist="38100" dir="2700000" algn="tl">
                  <a:srgbClr val="C0C0C0"/>
                </a:outerShdw>
              </a:effectLst>
              <a:latin typeface="Times New Roman" pitchFamily="18" charset="0"/>
            </a:endParaRPr>
          </a:p>
        </p:txBody>
      </p:sp>
      <p:sp>
        <p:nvSpPr>
          <p:cNvPr id="2" name="TextBox 1"/>
          <p:cNvSpPr txBox="1"/>
          <p:nvPr/>
        </p:nvSpPr>
        <p:spPr>
          <a:xfrm>
            <a:off x="3505200" y="5029200"/>
            <a:ext cx="1806520" cy="523220"/>
          </a:xfrm>
          <a:prstGeom prst="rect">
            <a:avLst/>
          </a:prstGeom>
          <a:noFill/>
        </p:spPr>
        <p:txBody>
          <a:bodyPr wrap="none" rtlCol="0">
            <a:spAutoFit/>
          </a:bodyPr>
          <a:lstStyle/>
          <a:p>
            <a:r>
              <a:rPr lang="en-US" sz="2800" b="1" dirty="0" smtClean="0">
                <a:solidFill>
                  <a:srgbClr val="FF0000"/>
                </a:solidFill>
              </a:rPr>
              <a:t>429 Crore+</a:t>
            </a:r>
            <a:endParaRPr lang="en-US" sz="2800" b="1" dirty="0">
              <a:solidFill>
                <a:srgbClr val="FF0000"/>
              </a:solidFill>
            </a:endParaRPr>
          </a:p>
        </p:txBody>
      </p:sp>
    </p:spTree>
    <p:extLst>
      <p:ext uri="{BB962C8B-B14F-4D97-AF65-F5344CB8AC3E}">
        <p14:creationId xmlns:p14="http://schemas.microsoft.com/office/powerpoint/2010/main" val="10578983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92B66C-409A-FA46-AEB2-90C293862ABE}"/>
              </a:ext>
            </a:extLst>
          </p:cNvPr>
          <p:cNvPicPr>
            <a:picLocks noGrp="1" noChangeAspect="1"/>
          </p:cNvPicPr>
          <p:nvPr>
            <p:ph idx="1"/>
          </p:nvPr>
        </p:nvPicPr>
        <p:blipFill>
          <a:blip r:embed="rId2"/>
          <a:stretch>
            <a:fillRect/>
          </a:stretch>
        </p:blipFill>
        <p:spPr>
          <a:xfrm>
            <a:off x="1253752" y="469703"/>
            <a:ext cx="6671048" cy="3797497"/>
          </a:xfrm>
          <a:prstGeom prst="rect">
            <a:avLst/>
          </a:prstGeom>
        </p:spPr>
      </p:pic>
      <p:pic>
        <p:nvPicPr>
          <p:cNvPr id="6" name="Picture 5">
            <a:extLst>
              <a:ext uri="{FF2B5EF4-FFF2-40B4-BE49-F238E27FC236}">
                <a16:creationId xmlns:a16="http://schemas.microsoft.com/office/drawing/2014/main" id="{01F5FAF8-D99B-AE41-9E44-7CDC73CAA57E}"/>
              </a:ext>
            </a:extLst>
          </p:cNvPr>
          <p:cNvPicPr>
            <a:picLocks noChangeAspect="1"/>
          </p:cNvPicPr>
          <p:nvPr/>
        </p:nvPicPr>
        <p:blipFill>
          <a:blip r:embed="rId3"/>
          <a:stretch>
            <a:fillRect/>
          </a:stretch>
        </p:blipFill>
        <p:spPr>
          <a:xfrm>
            <a:off x="990600" y="4237330"/>
            <a:ext cx="7162800" cy="2339003"/>
          </a:xfrm>
          <a:prstGeom prst="rect">
            <a:avLst/>
          </a:prstGeom>
        </p:spPr>
      </p:pic>
    </p:spTree>
    <p:extLst>
      <p:ext uri="{BB962C8B-B14F-4D97-AF65-F5344CB8AC3E}">
        <p14:creationId xmlns:p14="http://schemas.microsoft.com/office/powerpoint/2010/main" val="319700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A643-3DC8-974B-89F1-2B773B98D805}"/>
              </a:ext>
            </a:extLst>
          </p:cNvPr>
          <p:cNvSpPr>
            <a:spLocks noGrp="1"/>
          </p:cNvSpPr>
          <p:nvPr>
            <p:ph type="title"/>
          </p:nvPr>
        </p:nvSpPr>
        <p:spPr/>
        <p:txBody>
          <a:bodyPr/>
          <a:lstStyle/>
          <a:p>
            <a:r>
              <a:rPr lang="en-US" dirty="0"/>
              <a:t>Report Submission</a:t>
            </a:r>
          </a:p>
        </p:txBody>
      </p:sp>
      <p:pic>
        <p:nvPicPr>
          <p:cNvPr id="8" name="Content Placeholder 4">
            <a:extLst>
              <a:ext uri="{FF2B5EF4-FFF2-40B4-BE49-F238E27FC236}">
                <a16:creationId xmlns:a16="http://schemas.microsoft.com/office/drawing/2014/main" id="{9BC0FB0D-9895-4444-AEEB-FBC91BE18D75}"/>
              </a:ext>
            </a:extLst>
          </p:cNvPr>
          <p:cNvPicPr>
            <a:picLocks noGrp="1" noChangeAspect="1"/>
          </p:cNvPicPr>
          <p:nvPr>
            <p:ph idx="1"/>
          </p:nvPr>
        </p:nvPicPr>
        <p:blipFill>
          <a:blip r:embed="rId2"/>
          <a:stretch>
            <a:fillRect/>
          </a:stretch>
        </p:blipFill>
        <p:spPr>
          <a:xfrm>
            <a:off x="457200" y="2187870"/>
            <a:ext cx="8229600" cy="3350622"/>
          </a:xfrm>
          <a:prstGeom prst="rect">
            <a:avLst/>
          </a:prstGeom>
        </p:spPr>
      </p:pic>
      <p:cxnSp>
        <p:nvCxnSpPr>
          <p:cNvPr id="10" name="Straight Connector 9">
            <a:extLst>
              <a:ext uri="{FF2B5EF4-FFF2-40B4-BE49-F238E27FC236}">
                <a16:creationId xmlns:a16="http://schemas.microsoft.com/office/drawing/2014/main" id="{39DC368D-AC81-654C-B615-24CD0FEE9030}"/>
              </a:ext>
            </a:extLst>
          </p:cNvPr>
          <p:cNvCxnSpPr>
            <a:cxnSpLocks/>
          </p:cNvCxnSpPr>
          <p:nvPr/>
        </p:nvCxnSpPr>
        <p:spPr>
          <a:xfrm>
            <a:off x="838200" y="4419600"/>
            <a:ext cx="1447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C383F1-90DE-DA41-8446-65F22B37FA79}"/>
              </a:ext>
            </a:extLst>
          </p:cNvPr>
          <p:cNvSpPr txBox="1"/>
          <p:nvPr/>
        </p:nvSpPr>
        <p:spPr>
          <a:xfrm>
            <a:off x="834189" y="4607769"/>
            <a:ext cx="1520160" cy="369332"/>
          </a:xfrm>
          <a:prstGeom prst="rect">
            <a:avLst/>
          </a:prstGeom>
          <a:noFill/>
        </p:spPr>
        <p:txBody>
          <a:bodyPr wrap="none" rtlCol="0">
            <a:spAutoFit/>
          </a:bodyPr>
          <a:lstStyle/>
          <a:p>
            <a:r>
              <a:rPr lang="en-US" dirty="0">
                <a:solidFill>
                  <a:srgbClr val="FF0000"/>
                </a:solidFill>
              </a:rPr>
              <a:t>100 addresses</a:t>
            </a:r>
          </a:p>
        </p:txBody>
      </p:sp>
      <p:cxnSp>
        <p:nvCxnSpPr>
          <p:cNvPr id="14" name="Straight Connector 13">
            <a:extLst>
              <a:ext uri="{FF2B5EF4-FFF2-40B4-BE49-F238E27FC236}">
                <a16:creationId xmlns:a16="http://schemas.microsoft.com/office/drawing/2014/main" id="{5DCED8D0-42BA-2D47-9134-E00CF6417F1E}"/>
              </a:ext>
            </a:extLst>
          </p:cNvPr>
          <p:cNvCxnSpPr>
            <a:cxnSpLocks/>
          </p:cNvCxnSpPr>
          <p:nvPr/>
        </p:nvCxnSpPr>
        <p:spPr>
          <a:xfrm>
            <a:off x="6938211" y="3240831"/>
            <a:ext cx="1447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D8BFB28-A643-A847-AD05-354A3EE1C394}"/>
              </a:ext>
            </a:extLst>
          </p:cNvPr>
          <p:cNvSpPr txBox="1"/>
          <p:nvPr/>
        </p:nvSpPr>
        <p:spPr>
          <a:xfrm>
            <a:off x="6934200" y="3429000"/>
            <a:ext cx="1520160" cy="369332"/>
          </a:xfrm>
          <a:prstGeom prst="rect">
            <a:avLst/>
          </a:prstGeom>
          <a:noFill/>
        </p:spPr>
        <p:txBody>
          <a:bodyPr wrap="none" rtlCol="0">
            <a:spAutoFit/>
          </a:bodyPr>
          <a:lstStyle/>
          <a:p>
            <a:r>
              <a:rPr lang="en-US" dirty="0">
                <a:solidFill>
                  <a:srgbClr val="FF0000"/>
                </a:solidFill>
              </a:rPr>
              <a:t>150 addresses</a:t>
            </a:r>
          </a:p>
        </p:txBody>
      </p:sp>
      <p:cxnSp>
        <p:nvCxnSpPr>
          <p:cNvPr id="16" name="Straight Connector 15">
            <a:extLst>
              <a:ext uri="{FF2B5EF4-FFF2-40B4-BE49-F238E27FC236}">
                <a16:creationId xmlns:a16="http://schemas.microsoft.com/office/drawing/2014/main" id="{09D9E46A-2247-DD47-B41C-E86DA69C6AF1}"/>
              </a:ext>
            </a:extLst>
          </p:cNvPr>
          <p:cNvCxnSpPr>
            <a:cxnSpLocks/>
          </p:cNvCxnSpPr>
          <p:nvPr/>
        </p:nvCxnSpPr>
        <p:spPr>
          <a:xfrm>
            <a:off x="6905957" y="5205254"/>
            <a:ext cx="1447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D5EBE1-6D9F-4148-8A83-E53571C7DE01}"/>
              </a:ext>
            </a:extLst>
          </p:cNvPr>
          <p:cNvSpPr txBox="1"/>
          <p:nvPr/>
        </p:nvSpPr>
        <p:spPr>
          <a:xfrm>
            <a:off x="6901946" y="5393423"/>
            <a:ext cx="1520160" cy="369332"/>
          </a:xfrm>
          <a:prstGeom prst="rect">
            <a:avLst/>
          </a:prstGeom>
          <a:noFill/>
        </p:spPr>
        <p:txBody>
          <a:bodyPr wrap="none" rtlCol="0">
            <a:spAutoFit/>
          </a:bodyPr>
          <a:lstStyle/>
          <a:p>
            <a:r>
              <a:rPr lang="en-US" dirty="0">
                <a:solidFill>
                  <a:srgbClr val="FF0000"/>
                </a:solidFill>
              </a:rPr>
              <a:t>150 addresses</a:t>
            </a:r>
          </a:p>
        </p:txBody>
      </p:sp>
    </p:spTree>
    <p:extLst>
      <p:ext uri="{BB962C8B-B14F-4D97-AF65-F5344CB8AC3E}">
        <p14:creationId xmlns:p14="http://schemas.microsoft.com/office/powerpoint/2010/main" val="383156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 IP Block</a:t>
            </a:r>
            <a:endParaRPr lang="en-US" dirty="0"/>
          </a:p>
        </p:txBody>
      </p:sp>
      <p:pic>
        <p:nvPicPr>
          <p:cNvPr id="4" name="Content Placeholder 3"/>
          <p:cNvPicPr>
            <a:picLocks noGrp="1" noChangeAspect="1"/>
          </p:cNvPicPr>
          <p:nvPr>
            <p:ph idx="1"/>
          </p:nvPr>
        </p:nvPicPr>
        <p:blipFill>
          <a:blip r:embed="rId2"/>
          <a:stretch>
            <a:fillRect/>
          </a:stretch>
        </p:blipFill>
        <p:spPr>
          <a:xfrm>
            <a:off x="228600" y="1981200"/>
            <a:ext cx="8229600" cy="2649209"/>
          </a:xfrm>
          <a:prstGeom prst="rect">
            <a:avLst/>
          </a:prstGeom>
        </p:spPr>
      </p:pic>
    </p:spTree>
    <p:extLst>
      <p:ext uri="{BB962C8B-B14F-4D97-AF65-F5344CB8AC3E}">
        <p14:creationId xmlns:p14="http://schemas.microsoft.com/office/powerpoint/2010/main" val="22036687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21FE-5D48-E440-A19B-5D19DB2DB466}"/>
              </a:ext>
            </a:extLst>
          </p:cNvPr>
          <p:cNvSpPr>
            <a:spLocks noGrp="1"/>
          </p:cNvSpPr>
          <p:nvPr>
            <p:ph type="title"/>
          </p:nvPr>
        </p:nvSpPr>
        <p:spPr/>
        <p:txBody>
          <a:bodyPr/>
          <a:lstStyle/>
          <a:p>
            <a:r>
              <a:rPr lang="en-US" cap="small" dirty="0"/>
              <a:t>Routing</a:t>
            </a:r>
          </a:p>
        </p:txBody>
      </p:sp>
      <p:sp>
        <p:nvSpPr>
          <p:cNvPr id="3" name="Content Placeholder 2">
            <a:extLst>
              <a:ext uri="{FF2B5EF4-FFF2-40B4-BE49-F238E27FC236}">
                <a16:creationId xmlns:a16="http://schemas.microsoft.com/office/drawing/2014/main" id="{60CEB1D4-5B93-B04F-8FD6-918C642639B2}"/>
              </a:ext>
            </a:extLst>
          </p:cNvPr>
          <p:cNvSpPr>
            <a:spLocks noGrp="1"/>
          </p:cNvSpPr>
          <p:nvPr>
            <p:ph idx="1"/>
          </p:nvPr>
        </p:nvSpPr>
        <p:spPr>
          <a:xfrm>
            <a:off x="457200" y="1600200"/>
            <a:ext cx="8229600" cy="4525963"/>
          </a:xfrm>
        </p:spPr>
        <p:txBody>
          <a:bodyPr>
            <a:normAutofit/>
          </a:bodyPr>
          <a:lstStyle/>
          <a:p>
            <a:r>
              <a:rPr lang="en-US" sz="2400" dirty="0"/>
              <a:t>The main function of the network layer is </a:t>
            </a:r>
            <a:r>
              <a:rPr lang="en-US" sz="2400" b="1" cap="small" dirty="0"/>
              <a:t>routing packets</a:t>
            </a:r>
            <a:r>
              <a:rPr lang="en-US" sz="2400" dirty="0"/>
              <a:t> from the source machine to the destination machine.</a:t>
            </a:r>
          </a:p>
          <a:p>
            <a:r>
              <a:rPr lang="en-US" sz="2400" dirty="0"/>
              <a:t>In most networks, packets will require multiple hops to make the journey.</a:t>
            </a:r>
          </a:p>
          <a:p>
            <a:pPr lvl="1"/>
            <a:r>
              <a:rPr lang="en-US" sz="2400" dirty="0"/>
              <a:t>The routing algorithm is that part of the network layer software responsible for deciding which output line an incoming packet should be transmitted on.</a:t>
            </a:r>
            <a:endParaRPr lang="en-US" sz="2000" dirty="0"/>
          </a:p>
          <a:p>
            <a:r>
              <a:rPr lang="en-US" sz="2400" b="1" cap="small" dirty="0"/>
              <a:t>Routing algorithms</a:t>
            </a:r>
            <a:r>
              <a:rPr lang="en-US" sz="2400" cap="small" dirty="0"/>
              <a:t> </a:t>
            </a:r>
            <a:r>
              <a:rPr lang="en-US" sz="2400" dirty="0"/>
              <a:t>can be grouped into two major classes:</a:t>
            </a:r>
          </a:p>
          <a:p>
            <a:pPr lvl="1"/>
            <a:r>
              <a:rPr lang="en-US" sz="2400" cap="small" dirty="0" err="1"/>
              <a:t>nonadaptive</a:t>
            </a:r>
            <a:r>
              <a:rPr lang="en-US" sz="2400" cap="small" dirty="0"/>
              <a:t> and</a:t>
            </a:r>
          </a:p>
          <a:p>
            <a:pPr lvl="1"/>
            <a:r>
              <a:rPr lang="en-US" sz="2400" cap="small" dirty="0"/>
              <a:t>adaptive</a:t>
            </a:r>
            <a:r>
              <a:rPr lang="en-US" sz="2400" dirty="0"/>
              <a:t>.</a:t>
            </a:r>
          </a:p>
        </p:txBody>
      </p:sp>
      <p:pic>
        <p:nvPicPr>
          <p:cNvPr id="5" name="Picture 4">
            <a:extLst>
              <a:ext uri="{FF2B5EF4-FFF2-40B4-BE49-F238E27FC236}">
                <a16:creationId xmlns:a16="http://schemas.microsoft.com/office/drawing/2014/main" id="{F721BFCE-03E0-EA48-B45E-E87C58EE2F4C}"/>
              </a:ext>
            </a:extLst>
          </p:cNvPr>
          <p:cNvPicPr>
            <a:picLocks noChangeAspect="1"/>
          </p:cNvPicPr>
          <p:nvPr/>
        </p:nvPicPr>
        <p:blipFill rotWithShape="1">
          <a:blip r:embed="rId2"/>
          <a:srcRect b="21417"/>
          <a:stretch/>
        </p:blipFill>
        <p:spPr>
          <a:xfrm>
            <a:off x="4114800" y="4801235"/>
            <a:ext cx="4267200" cy="1920240"/>
          </a:xfrm>
          <a:prstGeom prst="rect">
            <a:avLst/>
          </a:prstGeom>
        </p:spPr>
      </p:pic>
    </p:spTree>
    <p:extLst>
      <p:ext uri="{BB962C8B-B14F-4D97-AF65-F5344CB8AC3E}">
        <p14:creationId xmlns:p14="http://schemas.microsoft.com/office/powerpoint/2010/main" val="4341908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072E-85A8-2344-80B9-1F59EBCBDBFA}"/>
              </a:ext>
            </a:extLst>
          </p:cNvPr>
          <p:cNvSpPr>
            <a:spLocks noGrp="1"/>
          </p:cNvSpPr>
          <p:nvPr>
            <p:ph type="title"/>
          </p:nvPr>
        </p:nvSpPr>
        <p:spPr/>
        <p:txBody>
          <a:bodyPr/>
          <a:lstStyle/>
          <a:p>
            <a:r>
              <a:rPr lang="en-US" cap="small" dirty="0" err="1"/>
              <a:t>Nonadaptive</a:t>
            </a:r>
            <a:r>
              <a:rPr lang="en-US" cap="small" dirty="0"/>
              <a:t> Routing</a:t>
            </a:r>
            <a:endParaRPr lang="en-US" dirty="0"/>
          </a:p>
        </p:txBody>
      </p:sp>
      <p:sp>
        <p:nvSpPr>
          <p:cNvPr id="3" name="Content Placeholder 2">
            <a:extLst>
              <a:ext uri="{FF2B5EF4-FFF2-40B4-BE49-F238E27FC236}">
                <a16:creationId xmlns:a16="http://schemas.microsoft.com/office/drawing/2014/main" id="{0A5CB3C8-D490-9A4A-9587-2A855987FD68}"/>
              </a:ext>
            </a:extLst>
          </p:cNvPr>
          <p:cNvSpPr>
            <a:spLocks noGrp="1"/>
          </p:cNvSpPr>
          <p:nvPr>
            <p:ph idx="1"/>
          </p:nvPr>
        </p:nvSpPr>
        <p:spPr/>
        <p:txBody>
          <a:bodyPr>
            <a:normAutofit/>
          </a:bodyPr>
          <a:lstStyle/>
          <a:p>
            <a:r>
              <a:rPr lang="en-US" sz="2400" cap="small" dirty="0" err="1"/>
              <a:t>Nonadaptive</a:t>
            </a:r>
            <a:r>
              <a:rPr lang="en-US" sz="2400" dirty="0"/>
              <a:t> algorithms do not base their routing decisions on any measurements or estimates of the current topology and traffic. </a:t>
            </a:r>
          </a:p>
          <a:p>
            <a:r>
              <a:rPr lang="en-US" sz="2400" dirty="0"/>
              <a:t>Instead, the choice of the route to use to get from</a:t>
            </a:r>
            <a:r>
              <a:rPr lang="en-US" sz="2400" b="1" dirty="0"/>
              <a:t> I to J </a:t>
            </a:r>
            <a:r>
              <a:rPr lang="en-US" sz="2400" dirty="0"/>
              <a:t>(for all I and J)</a:t>
            </a:r>
            <a:r>
              <a:rPr lang="en-US" sz="2400" b="1" dirty="0"/>
              <a:t> </a:t>
            </a:r>
            <a:r>
              <a:rPr lang="en-US" sz="2400" dirty="0"/>
              <a:t>is computed in advance, offline, and downloaded to the routers when the network is booted. </a:t>
            </a:r>
          </a:p>
          <a:p>
            <a:r>
              <a:rPr lang="en-US" sz="2400" dirty="0"/>
              <a:t>This procedure is sometimes called </a:t>
            </a:r>
            <a:r>
              <a:rPr lang="en-US" sz="2400" b="1" dirty="0"/>
              <a:t>static routing</a:t>
            </a:r>
          </a:p>
        </p:txBody>
      </p:sp>
      <p:pic>
        <p:nvPicPr>
          <p:cNvPr id="5" name="Picture 4">
            <a:extLst>
              <a:ext uri="{FF2B5EF4-FFF2-40B4-BE49-F238E27FC236}">
                <a16:creationId xmlns:a16="http://schemas.microsoft.com/office/drawing/2014/main" id="{E023E299-F543-5541-AB38-C78EE3A44CED}"/>
              </a:ext>
            </a:extLst>
          </p:cNvPr>
          <p:cNvPicPr>
            <a:picLocks noChangeAspect="1"/>
          </p:cNvPicPr>
          <p:nvPr/>
        </p:nvPicPr>
        <p:blipFill rotWithShape="1">
          <a:blip r:embed="rId2"/>
          <a:srcRect b="24327"/>
          <a:stretch/>
        </p:blipFill>
        <p:spPr>
          <a:xfrm>
            <a:off x="1981200" y="4495801"/>
            <a:ext cx="4572000" cy="1981200"/>
          </a:xfrm>
          <a:prstGeom prst="rect">
            <a:avLst/>
          </a:prstGeom>
        </p:spPr>
      </p:pic>
      <p:cxnSp>
        <p:nvCxnSpPr>
          <p:cNvPr id="7" name="Straight Arrow Connector 6">
            <a:extLst>
              <a:ext uri="{FF2B5EF4-FFF2-40B4-BE49-F238E27FC236}">
                <a16:creationId xmlns:a16="http://schemas.microsoft.com/office/drawing/2014/main" id="{FB9D8443-D1DA-D843-81BD-0586A17F9D77}"/>
              </a:ext>
            </a:extLst>
          </p:cNvPr>
          <p:cNvCxnSpPr/>
          <p:nvPr/>
        </p:nvCxnSpPr>
        <p:spPr>
          <a:xfrm flipV="1">
            <a:off x="2590800" y="5684837"/>
            <a:ext cx="609600" cy="4873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CF9D6C-9026-3C4D-93D1-124CF723D5FF}"/>
              </a:ext>
            </a:extLst>
          </p:cNvPr>
          <p:cNvCxnSpPr>
            <a:cxnSpLocks/>
          </p:cNvCxnSpPr>
          <p:nvPr/>
        </p:nvCxnSpPr>
        <p:spPr>
          <a:xfrm>
            <a:off x="3200400" y="5684838"/>
            <a:ext cx="762000" cy="3198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F4A791-5780-AC4F-948B-B88A7CD6F212}"/>
              </a:ext>
            </a:extLst>
          </p:cNvPr>
          <p:cNvCxnSpPr>
            <a:cxnSpLocks/>
          </p:cNvCxnSpPr>
          <p:nvPr/>
        </p:nvCxnSpPr>
        <p:spPr>
          <a:xfrm flipV="1">
            <a:off x="4191000" y="5684837"/>
            <a:ext cx="762000" cy="3274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8D2A82-A7A5-324C-BC49-9A321DDBFF67}"/>
              </a:ext>
            </a:extLst>
          </p:cNvPr>
          <p:cNvCxnSpPr>
            <a:cxnSpLocks/>
          </p:cNvCxnSpPr>
          <p:nvPr/>
        </p:nvCxnSpPr>
        <p:spPr>
          <a:xfrm>
            <a:off x="5105400" y="5681091"/>
            <a:ext cx="914400" cy="37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5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E00C-F1F2-1447-8FF2-B0C8BDD2A697}"/>
              </a:ext>
            </a:extLst>
          </p:cNvPr>
          <p:cNvSpPr>
            <a:spLocks noGrp="1"/>
          </p:cNvSpPr>
          <p:nvPr>
            <p:ph type="title"/>
          </p:nvPr>
        </p:nvSpPr>
        <p:spPr/>
        <p:txBody>
          <a:bodyPr/>
          <a:lstStyle/>
          <a:p>
            <a:r>
              <a:rPr lang="en-US" cap="small" dirty="0"/>
              <a:t>Adaptive Routing</a:t>
            </a:r>
            <a:endParaRPr lang="en-US" dirty="0"/>
          </a:p>
        </p:txBody>
      </p:sp>
      <p:sp>
        <p:nvSpPr>
          <p:cNvPr id="3" name="Content Placeholder 2">
            <a:extLst>
              <a:ext uri="{FF2B5EF4-FFF2-40B4-BE49-F238E27FC236}">
                <a16:creationId xmlns:a16="http://schemas.microsoft.com/office/drawing/2014/main" id="{3810D5A5-D702-054F-9804-3EA1A5CC3DD6}"/>
              </a:ext>
            </a:extLst>
          </p:cNvPr>
          <p:cNvSpPr>
            <a:spLocks noGrp="1"/>
          </p:cNvSpPr>
          <p:nvPr>
            <p:ph idx="1"/>
          </p:nvPr>
        </p:nvSpPr>
        <p:spPr/>
        <p:txBody>
          <a:bodyPr>
            <a:normAutofit/>
          </a:bodyPr>
          <a:lstStyle/>
          <a:p>
            <a:r>
              <a:rPr lang="en-US" sz="2400" cap="small" dirty="0"/>
              <a:t>Adaptive</a:t>
            </a:r>
            <a:r>
              <a:rPr lang="en-US" sz="2400" dirty="0"/>
              <a:t> algorithms, in contrast, change their routing decisions to reflect changes in the topology, and sometimes changes in the traffic as well. </a:t>
            </a:r>
          </a:p>
          <a:p>
            <a:r>
              <a:rPr lang="en-US" sz="2400" dirty="0"/>
              <a:t>These dynamic routing algorithms differ in :</a:t>
            </a:r>
          </a:p>
          <a:p>
            <a:pPr lvl="1"/>
            <a:r>
              <a:rPr lang="en-US" sz="2000" dirty="0"/>
              <a:t> </a:t>
            </a:r>
            <a:r>
              <a:rPr lang="en-US" sz="2400" b="1" dirty="0">
                <a:effectLst>
                  <a:glow rad="228600">
                    <a:schemeClr val="accent6">
                      <a:satMod val="175000"/>
                      <a:alpha val="40000"/>
                    </a:schemeClr>
                  </a:glow>
                </a:effectLst>
              </a:rPr>
              <a:t>where they get </a:t>
            </a:r>
            <a:r>
              <a:rPr lang="en-US" sz="2400" dirty="0"/>
              <a:t>their information (e.g., </a:t>
            </a:r>
            <a:r>
              <a:rPr lang="en-US" sz="2400" b="1" dirty="0"/>
              <a:t>locally</a:t>
            </a:r>
            <a:r>
              <a:rPr lang="en-US" sz="2400" dirty="0"/>
              <a:t>, from adjacent routers, or from all routers), </a:t>
            </a:r>
          </a:p>
          <a:p>
            <a:pPr lvl="1"/>
            <a:r>
              <a:rPr lang="en-US" sz="2400" b="1" dirty="0">
                <a:effectLst>
                  <a:glow rad="228600">
                    <a:schemeClr val="accent5">
                      <a:satMod val="175000"/>
                      <a:alpha val="40000"/>
                    </a:schemeClr>
                  </a:glow>
                </a:effectLst>
              </a:rPr>
              <a:t>when</a:t>
            </a:r>
            <a:r>
              <a:rPr lang="en-US" sz="2400" dirty="0"/>
              <a:t> they change the routes (e.g., when the topology changes, or every </a:t>
            </a:r>
            <a:r>
              <a:rPr lang="el-GR" sz="2400" dirty="0"/>
              <a:t>Δ</a:t>
            </a:r>
            <a:r>
              <a:rPr lang="en-US" sz="2400" dirty="0"/>
              <a:t>T seconds as the load changes), and </a:t>
            </a:r>
          </a:p>
          <a:p>
            <a:pPr lvl="1"/>
            <a:r>
              <a:rPr lang="en-US" sz="2400" b="1" dirty="0">
                <a:effectLst>
                  <a:glow rad="228600">
                    <a:schemeClr val="accent2">
                      <a:satMod val="175000"/>
                      <a:alpha val="40000"/>
                    </a:schemeClr>
                  </a:glow>
                </a:effectLst>
              </a:rPr>
              <a:t>what metric</a:t>
            </a:r>
            <a:r>
              <a:rPr lang="en-US" sz="2400" dirty="0">
                <a:effectLst>
                  <a:glow rad="228600">
                    <a:schemeClr val="accent2">
                      <a:satMod val="175000"/>
                      <a:alpha val="40000"/>
                    </a:schemeClr>
                  </a:glow>
                </a:effectLst>
              </a:rPr>
              <a:t> </a:t>
            </a:r>
            <a:r>
              <a:rPr lang="en-US" sz="2400" dirty="0"/>
              <a:t>is used for optimization (e.g., distance, number of hops, or estimated transit time</a:t>
            </a:r>
          </a:p>
        </p:txBody>
      </p:sp>
    </p:spTree>
    <p:extLst>
      <p:ext uri="{BB962C8B-B14F-4D97-AF65-F5344CB8AC3E}">
        <p14:creationId xmlns:p14="http://schemas.microsoft.com/office/powerpoint/2010/main" val="15198577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2829-ADB0-9A41-9609-73EC2048BDD2}"/>
              </a:ext>
            </a:extLst>
          </p:cNvPr>
          <p:cNvSpPr>
            <a:spLocks noGrp="1"/>
          </p:cNvSpPr>
          <p:nvPr>
            <p:ph type="title"/>
          </p:nvPr>
        </p:nvSpPr>
        <p:spPr/>
        <p:txBody>
          <a:bodyPr/>
          <a:lstStyle/>
          <a:p>
            <a:r>
              <a:rPr lang="en-US" cap="small" dirty="0"/>
              <a:t>Optimality Principle</a:t>
            </a:r>
          </a:p>
        </p:txBody>
      </p:sp>
      <p:sp>
        <p:nvSpPr>
          <p:cNvPr id="3" name="Content Placeholder 2">
            <a:extLst>
              <a:ext uri="{FF2B5EF4-FFF2-40B4-BE49-F238E27FC236}">
                <a16:creationId xmlns:a16="http://schemas.microsoft.com/office/drawing/2014/main" id="{282DCCCA-68BF-7543-89B9-253E60188C4C}"/>
              </a:ext>
            </a:extLst>
          </p:cNvPr>
          <p:cNvSpPr>
            <a:spLocks noGrp="1"/>
          </p:cNvSpPr>
          <p:nvPr>
            <p:ph idx="1"/>
          </p:nvPr>
        </p:nvSpPr>
        <p:spPr/>
        <p:txBody>
          <a:bodyPr>
            <a:normAutofit/>
          </a:bodyPr>
          <a:lstStyle/>
          <a:p>
            <a:r>
              <a:rPr lang="en-US" sz="2400" dirty="0"/>
              <a:t>It states that if router J is on the optimal path from router I to router K then the optimal path from J to K also falls along the same route</a:t>
            </a:r>
          </a:p>
        </p:txBody>
      </p:sp>
      <p:pic>
        <p:nvPicPr>
          <p:cNvPr id="5" name="Content Placeholder 4">
            <a:extLst>
              <a:ext uri="{FF2B5EF4-FFF2-40B4-BE49-F238E27FC236}">
                <a16:creationId xmlns:a16="http://schemas.microsoft.com/office/drawing/2014/main" id="{F9E613FA-D211-224B-8BEA-6C975AD62D5D}"/>
              </a:ext>
            </a:extLst>
          </p:cNvPr>
          <p:cNvPicPr>
            <a:picLocks noChangeAspect="1"/>
          </p:cNvPicPr>
          <p:nvPr/>
        </p:nvPicPr>
        <p:blipFill>
          <a:blip r:embed="rId2"/>
          <a:stretch>
            <a:fillRect/>
          </a:stretch>
        </p:blipFill>
        <p:spPr>
          <a:xfrm>
            <a:off x="2819400" y="2971800"/>
            <a:ext cx="3276600" cy="2814625"/>
          </a:xfrm>
          <a:prstGeom prst="rect">
            <a:avLst/>
          </a:prstGeom>
        </p:spPr>
      </p:pic>
      <p:cxnSp>
        <p:nvCxnSpPr>
          <p:cNvPr id="6" name="Straight Arrow Connector 5">
            <a:extLst>
              <a:ext uri="{FF2B5EF4-FFF2-40B4-BE49-F238E27FC236}">
                <a16:creationId xmlns:a16="http://schemas.microsoft.com/office/drawing/2014/main" id="{633404C1-549D-1C45-A7B8-05C173B9BD73}"/>
              </a:ext>
            </a:extLst>
          </p:cNvPr>
          <p:cNvCxnSpPr>
            <a:cxnSpLocks/>
          </p:cNvCxnSpPr>
          <p:nvPr/>
        </p:nvCxnSpPr>
        <p:spPr>
          <a:xfrm>
            <a:off x="3276600" y="5334000"/>
            <a:ext cx="609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3A64A7C-02CF-9D43-A2EC-AB2B8A21B90F}"/>
              </a:ext>
            </a:extLst>
          </p:cNvPr>
          <p:cNvCxnSpPr>
            <a:cxnSpLocks/>
          </p:cNvCxnSpPr>
          <p:nvPr/>
        </p:nvCxnSpPr>
        <p:spPr>
          <a:xfrm>
            <a:off x="3843647" y="5334000"/>
            <a:ext cx="11093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E448A50-3AB7-E442-A6DE-0A3998C73E39}"/>
              </a:ext>
            </a:extLst>
          </p:cNvPr>
          <p:cNvSpPr/>
          <p:nvPr/>
        </p:nvSpPr>
        <p:spPr>
          <a:xfrm>
            <a:off x="3653147" y="51435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49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9CBB-B2ED-F744-B60C-DB459483BB1B}"/>
              </a:ext>
            </a:extLst>
          </p:cNvPr>
          <p:cNvSpPr>
            <a:spLocks noGrp="1"/>
          </p:cNvSpPr>
          <p:nvPr>
            <p:ph type="title"/>
          </p:nvPr>
        </p:nvSpPr>
        <p:spPr/>
        <p:txBody>
          <a:bodyPr/>
          <a:lstStyle/>
          <a:p>
            <a:r>
              <a:rPr lang="en-US" cap="small" dirty="0"/>
              <a:t>The Shortest Path Algorithm</a:t>
            </a:r>
          </a:p>
        </p:txBody>
      </p:sp>
      <p:pic>
        <p:nvPicPr>
          <p:cNvPr id="5" name="Content Placeholder 4">
            <a:extLst>
              <a:ext uri="{FF2B5EF4-FFF2-40B4-BE49-F238E27FC236}">
                <a16:creationId xmlns:a16="http://schemas.microsoft.com/office/drawing/2014/main" id="{B5930295-2E4D-D54A-902E-8D710DE10171}"/>
              </a:ext>
            </a:extLst>
          </p:cNvPr>
          <p:cNvPicPr>
            <a:picLocks noGrp="1" noChangeAspect="1"/>
          </p:cNvPicPr>
          <p:nvPr>
            <p:ph idx="1"/>
          </p:nvPr>
        </p:nvPicPr>
        <p:blipFill>
          <a:blip r:embed="rId2"/>
          <a:stretch>
            <a:fillRect/>
          </a:stretch>
        </p:blipFill>
        <p:spPr>
          <a:xfrm>
            <a:off x="2310384" y="1219200"/>
            <a:ext cx="4395216" cy="1816205"/>
          </a:xfrm>
          <a:prstGeom prst="rect">
            <a:avLst/>
          </a:prstGeom>
        </p:spPr>
      </p:pic>
      <p:sp>
        <p:nvSpPr>
          <p:cNvPr id="6" name="Rectangle 5">
            <a:extLst>
              <a:ext uri="{FF2B5EF4-FFF2-40B4-BE49-F238E27FC236}">
                <a16:creationId xmlns:a16="http://schemas.microsoft.com/office/drawing/2014/main" id="{3FE8BE1A-299B-2D4D-BFD2-DBF82A433271}"/>
              </a:ext>
            </a:extLst>
          </p:cNvPr>
          <p:cNvSpPr/>
          <p:nvPr/>
        </p:nvSpPr>
        <p:spPr>
          <a:xfrm>
            <a:off x="609600" y="3141767"/>
            <a:ext cx="8229600" cy="2308324"/>
          </a:xfrm>
          <a:prstGeom prst="rect">
            <a:avLst/>
          </a:prstGeom>
        </p:spPr>
        <p:txBody>
          <a:bodyPr wrap="square">
            <a:spAutoFit/>
          </a:bodyPr>
          <a:lstStyle/>
          <a:p>
            <a:pPr marL="285750" indent="-285750">
              <a:buFont typeface="Arial" panose="020B0604020202020204" pitchFamily="34" charset="0"/>
              <a:buChar char="•"/>
            </a:pPr>
            <a:r>
              <a:rPr lang="en-US" sz="2400" dirty="0"/>
              <a:t>One way of measuring path length is the number of hops. Using this metric, the paths ABC and ABE in Fig. 5-7 are equally long. </a:t>
            </a:r>
          </a:p>
          <a:p>
            <a:pPr marL="285750" indent="-285750">
              <a:buFont typeface="Arial" panose="020B0604020202020204" pitchFamily="34" charset="0"/>
              <a:buChar char="•"/>
            </a:pPr>
            <a:r>
              <a:rPr lang="en-US" sz="2400" dirty="0"/>
              <a:t>Another metric is the geographic distance in kilometers, in which case ABC is clearly much longer than ABE.</a:t>
            </a:r>
          </a:p>
          <a:p>
            <a:pPr marL="285750" indent="-285750">
              <a:buFont typeface="Arial" panose="020B0604020202020204" pitchFamily="34" charset="0"/>
              <a:buChar char="•"/>
            </a:pPr>
            <a:r>
              <a:rPr lang="en-US" sz="2400" dirty="0"/>
              <a:t>Dijkstra </a:t>
            </a:r>
          </a:p>
        </p:txBody>
      </p:sp>
    </p:spTree>
    <p:extLst>
      <p:ext uri="{BB962C8B-B14F-4D97-AF65-F5344CB8AC3E}">
        <p14:creationId xmlns:p14="http://schemas.microsoft.com/office/powerpoint/2010/main" val="42453727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4903-66E0-9245-9B49-5A854DD5BE19}"/>
              </a:ext>
            </a:extLst>
          </p:cNvPr>
          <p:cNvSpPr>
            <a:spLocks noGrp="1"/>
          </p:cNvSpPr>
          <p:nvPr>
            <p:ph type="title"/>
          </p:nvPr>
        </p:nvSpPr>
        <p:spPr/>
        <p:txBody>
          <a:bodyPr/>
          <a:lstStyle/>
          <a:p>
            <a:r>
              <a:rPr lang="en-US" cap="small" dirty="0"/>
              <a:t>Flooding</a:t>
            </a:r>
          </a:p>
        </p:txBody>
      </p:sp>
      <p:sp>
        <p:nvSpPr>
          <p:cNvPr id="3" name="Content Placeholder 2">
            <a:extLst>
              <a:ext uri="{FF2B5EF4-FFF2-40B4-BE49-F238E27FC236}">
                <a16:creationId xmlns:a16="http://schemas.microsoft.com/office/drawing/2014/main" id="{266F9833-F46B-6B42-80F0-B93FD04C44CE}"/>
              </a:ext>
            </a:extLst>
          </p:cNvPr>
          <p:cNvSpPr>
            <a:spLocks noGrp="1"/>
          </p:cNvSpPr>
          <p:nvPr>
            <p:ph idx="1"/>
          </p:nvPr>
        </p:nvSpPr>
        <p:spPr>
          <a:xfrm>
            <a:off x="457200" y="1600201"/>
            <a:ext cx="8229600" cy="2340344"/>
          </a:xfrm>
        </p:spPr>
        <p:txBody>
          <a:bodyPr>
            <a:normAutofit lnSpcReduction="10000"/>
          </a:bodyPr>
          <a:lstStyle/>
          <a:p>
            <a:r>
              <a:rPr lang="en-US" sz="2400" dirty="0"/>
              <a:t>When a routing algorithm is implemented, each router must make decisions based on local knowledge, not the complete picture of the network. </a:t>
            </a:r>
          </a:p>
          <a:p>
            <a:r>
              <a:rPr lang="en-US" sz="2400" dirty="0"/>
              <a:t>A simple local technique is flooding, in which every incoming packet is sent out on every outgoing line except the one it arrived</a:t>
            </a:r>
          </a:p>
        </p:txBody>
      </p:sp>
      <p:sp>
        <p:nvSpPr>
          <p:cNvPr id="6" name="Oval 5">
            <a:extLst>
              <a:ext uri="{FF2B5EF4-FFF2-40B4-BE49-F238E27FC236}">
                <a16:creationId xmlns:a16="http://schemas.microsoft.com/office/drawing/2014/main" id="{2EC88CC5-7E08-7E4B-9641-E12746420771}"/>
              </a:ext>
            </a:extLst>
          </p:cNvPr>
          <p:cNvSpPr/>
          <p:nvPr/>
        </p:nvSpPr>
        <p:spPr>
          <a:xfrm>
            <a:off x="1752600" y="50292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a:t>
            </a:r>
          </a:p>
        </p:txBody>
      </p:sp>
      <p:sp>
        <p:nvSpPr>
          <p:cNvPr id="7" name="Oval 6">
            <a:extLst>
              <a:ext uri="{FF2B5EF4-FFF2-40B4-BE49-F238E27FC236}">
                <a16:creationId xmlns:a16="http://schemas.microsoft.com/office/drawing/2014/main" id="{BADCE0C2-3854-F643-9A4C-0741BC222ABE}"/>
              </a:ext>
            </a:extLst>
          </p:cNvPr>
          <p:cNvSpPr/>
          <p:nvPr/>
        </p:nvSpPr>
        <p:spPr>
          <a:xfrm>
            <a:off x="2895600" y="3879015"/>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D80AE95-2E15-7248-9AFD-B5A80D148B05}"/>
              </a:ext>
            </a:extLst>
          </p:cNvPr>
          <p:cNvSpPr/>
          <p:nvPr/>
        </p:nvSpPr>
        <p:spPr>
          <a:xfrm>
            <a:off x="2895600" y="5958723"/>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F5D1AE-7493-1840-A030-CA662C6A1463}"/>
              </a:ext>
            </a:extLst>
          </p:cNvPr>
          <p:cNvSpPr/>
          <p:nvPr/>
        </p:nvSpPr>
        <p:spPr>
          <a:xfrm>
            <a:off x="5867400" y="3874799"/>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D</a:t>
            </a:r>
          </a:p>
        </p:txBody>
      </p:sp>
      <p:sp>
        <p:nvSpPr>
          <p:cNvPr id="10" name="Oval 9">
            <a:extLst>
              <a:ext uri="{FF2B5EF4-FFF2-40B4-BE49-F238E27FC236}">
                <a16:creationId xmlns:a16="http://schemas.microsoft.com/office/drawing/2014/main" id="{02BC0C48-B327-804F-834F-38D99A855BF2}"/>
              </a:ext>
            </a:extLst>
          </p:cNvPr>
          <p:cNvSpPr/>
          <p:nvPr/>
        </p:nvSpPr>
        <p:spPr>
          <a:xfrm>
            <a:off x="5867400" y="5958723"/>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4AF0F86-FA54-A24B-BF5C-8362B857E3FF}"/>
              </a:ext>
            </a:extLst>
          </p:cNvPr>
          <p:cNvCxnSpPr>
            <a:cxnSpLocks/>
            <a:stCxn id="6" idx="7"/>
            <a:endCxn id="7" idx="3"/>
          </p:cNvCxnSpPr>
          <p:nvPr/>
        </p:nvCxnSpPr>
        <p:spPr>
          <a:xfrm flipV="1">
            <a:off x="2207885" y="4334300"/>
            <a:ext cx="765830" cy="773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E6B06F-9EE3-5F48-B66E-3A6C4E138478}"/>
              </a:ext>
            </a:extLst>
          </p:cNvPr>
          <p:cNvCxnSpPr>
            <a:cxnSpLocks/>
            <a:stCxn id="6" idx="5"/>
            <a:endCxn id="8" idx="1"/>
          </p:cNvCxnSpPr>
          <p:nvPr/>
        </p:nvCxnSpPr>
        <p:spPr>
          <a:xfrm>
            <a:off x="2207885" y="5484485"/>
            <a:ext cx="765830" cy="552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6DA15B-CCED-8146-BDE7-1EAC8D0C02EA}"/>
              </a:ext>
            </a:extLst>
          </p:cNvPr>
          <p:cNvCxnSpPr>
            <a:cxnSpLocks/>
            <a:stCxn id="7" idx="6"/>
            <a:endCxn id="9" idx="2"/>
          </p:cNvCxnSpPr>
          <p:nvPr/>
        </p:nvCxnSpPr>
        <p:spPr>
          <a:xfrm flipV="1">
            <a:off x="3429000" y="4141499"/>
            <a:ext cx="2438400" cy="4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78BB1F-A6F6-C241-B167-6D444A844835}"/>
              </a:ext>
            </a:extLst>
          </p:cNvPr>
          <p:cNvCxnSpPr>
            <a:cxnSpLocks/>
            <a:endCxn id="10" idx="2"/>
          </p:cNvCxnSpPr>
          <p:nvPr/>
        </p:nvCxnSpPr>
        <p:spPr>
          <a:xfrm>
            <a:off x="3429000" y="6212054"/>
            <a:ext cx="2438400" cy="13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1FB816-8C94-4245-B13B-1460CECF4A24}"/>
              </a:ext>
            </a:extLst>
          </p:cNvPr>
          <p:cNvCxnSpPr>
            <a:cxnSpLocks/>
            <a:stCxn id="9" idx="4"/>
            <a:endCxn id="10" idx="0"/>
          </p:cNvCxnSpPr>
          <p:nvPr/>
        </p:nvCxnSpPr>
        <p:spPr>
          <a:xfrm>
            <a:off x="6134100" y="4408199"/>
            <a:ext cx="0" cy="1550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8F3A38-ABFC-CD41-ADB8-BAFC05A02EBA}"/>
              </a:ext>
            </a:extLst>
          </p:cNvPr>
          <p:cNvCxnSpPr>
            <a:cxnSpLocks/>
            <a:stCxn id="8" idx="7"/>
            <a:endCxn id="9" idx="3"/>
          </p:cNvCxnSpPr>
          <p:nvPr/>
        </p:nvCxnSpPr>
        <p:spPr>
          <a:xfrm flipV="1">
            <a:off x="3350885" y="4330084"/>
            <a:ext cx="2594630" cy="17067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A359C2D-B5F3-A342-8C77-35D13C89A5B1}"/>
              </a:ext>
            </a:extLst>
          </p:cNvPr>
          <p:cNvSpPr/>
          <p:nvPr/>
        </p:nvSpPr>
        <p:spPr>
          <a:xfrm rot="18929112">
            <a:off x="2013261" y="4633010"/>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F2E649F-A9A6-C64E-96D7-B6C1E6C3C4D7}"/>
              </a:ext>
            </a:extLst>
          </p:cNvPr>
          <p:cNvSpPr/>
          <p:nvPr/>
        </p:nvSpPr>
        <p:spPr>
          <a:xfrm rot="2167000">
            <a:off x="2085569" y="5735457"/>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52055ED-0F46-BA42-9BB3-07C2BE8B06C4}"/>
              </a:ext>
            </a:extLst>
          </p:cNvPr>
          <p:cNvSpPr txBox="1"/>
          <p:nvPr/>
        </p:nvSpPr>
        <p:spPr>
          <a:xfrm>
            <a:off x="2042556" y="5308270"/>
            <a:ext cx="184731" cy="369332"/>
          </a:xfrm>
          <a:prstGeom prst="rect">
            <a:avLst/>
          </a:prstGeom>
          <a:noFill/>
        </p:spPr>
        <p:txBody>
          <a:bodyPr wrap="none" rtlCol="0">
            <a:spAutoFit/>
          </a:bodyPr>
          <a:lstStyle/>
          <a:p>
            <a:endParaRPr lang="en-US" dirty="0"/>
          </a:p>
        </p:txBody>
      </p:sp>
      <p:sp>
        <p:nvSpPr>
          <p:cNvPr id="35" name="Rectangle 34">
            <a:extLst>
              <a:ext uri="{FF2B5EF4-FFF2-40B4-BE49-F238E27FC236}">
                <a16:creationId xmlns:a16="http://schemas.microsoft.com/office/drawing/2014/main" id="{E3191082-2D3A-2E40-A813-4155AB3BF32A}"/>
              </a:ext>
            </a:extLst>
          </p:cNvPr>
          <p:cNvSpPr/>
          <p:nvPr/>
        </p:nvSpPr>
        <p:spPr>
          <a:xfrm>
            <a:off x="3436784" y="3750713"/>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1D74BE7-BA78-BB42-9D54-2251188317A1}"/>
              </a:ext>
            </a:extLst>
          </p:cNvPr>
          <p:cNvSpPr/>
          <p:nvPr/>
        </p:nvSpPr>
        <p:spPr>
          <a:xfrm>
            <a:off x="3791822" y="5931514"/>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3545AA5-1198-4246-8103-45A9B0A049DC}"/>
              </a:ext>
            </a:extLst>
          </p:cNvPr>
          <p:cNvSpPr/>
          <p:nvPr/>
        </p:nvSpPr>
        <p:spPr>
          <a:xfrm rot="19558886">
            <a:off x="3443745" y="5467720"/>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8ADC9BC-16DF-D944-A261-4174AE5A679B}"/>
              </a:ext>
            </a:extLst>
          </p:cNvPr>
          <p:cNvSpPr/>
          <p:nvPr/>
        </p:nvSpPr>
        <p:spPr>
          <a:xfrm rot="16200000">
            <a:off x="6075908" y="5488679"/>
            <a:ext cx="493555" cy="224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36A923EA-8034-FC4A-9999-4F8A7C145E28}"/>
              </a:ext>
            </a:extLst>
          </p:cNvPr>
          <p:cNvCxnSpPr>
            <a:cxnSpLocks/>
          </p:cNvCxnSpPr>
          <p:nvPr/>
        </p:nvCxnSpPr>
        <p:spPr>
          <a:xfrm>
            <a:off x="3162300" y="4408199"/>
            <a:ext cx="0" cy="155052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90B52DC-DF53-5C47-A8AF-DAD77DF1B16E}"/>
              </a:ext>
            </a:extLst>
          </p:cNvPr>
          <p:cNvSpPr/>
          <p:nvPr/>
        </p:nvSpPr>
        <p:spPr>
          <a:xfrm rot="16200000">
            <a:off x="3082195" y="5093981"/>
            <a:ext cx="493555" cy="2241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5F09E6-2052-924F-ADD3-D6795EC6469D}"/>
              </a:ext>
            </a:extLst>
          </p:cNvPr>
          <p:cNvSpPr/>
          <p:nvPr/>
        </p:nvSpPr>
        <p:spPr>
          <a:xfrm>
            <a:off x="3436783" y="3443221"/>
            <a:ext cx="493555" cy="2241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B618FBB-AE7B-E844-92DE-11D94BCB119C}"/>
              </a:ext>
            </a:extLst>
          </p:cNvPr>
          <p:cNvSpPr/>
          <p:nvPr/>
        </p:nvSpPr>
        <p:spPr>
          <a:xfrm rot="18787329" flipV="1">
            <a:off x="1939810" y="4255900"/>
            <a:ext cx="493555" cy="2549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42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5" grpId="0" animBg="1"/>
      <p:bldP spid="36" grpId="0" animBg="1"/>
      <p:bldP spid="37" grpId="0" animBg="1"/>
      <p:bldP spid="38" grpId="0" animBg="1"/>
      <p:bldP spid="40" grpId="0" animBg="1"/>
      <p:bldP spid="41" grpId="0" animBg="1"/>
      <p:bldP spid="4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587D-E7E3-8248-8505-1CF6B7D8F351}"/>
              </a:ext>
            </a:extLst>
          </p:cNvPr>
          <p:cNvSpPr>
            <a:spLocks noGrp="1"/>
          </p:cNvSpPr>
          <p:nvPr>
            <p:ph type="title"/>
          </p:nvPr>
        </p:nvSpPr>
        <p:spPr/>
        <p:txBody>
          <a:bodyPr/>
          <a:lstStyle/>
          <a:p>
            <a:r>
              <a:rPr lang="en-US" cap="small" dirty="0"/>
              <a:t>Distance Vector Routing</a:t>
            </a:r>
          </a:p>
        </p:txBody>
      </p:sp>
      <p:sp>
        <p:nvSpPr>
          <p:cNvPr id="3" name="Content Placeholder 2">
            <a:extLst>
              <a:ext uri="{FF2B5EF4-FFF2-40B4-BE49-F238E27FC236}">
                <a16:creationId xmlns:a16="http://schemas.microsoft.com/office/drawing/2014/main" id="{7A67A6F5-BD01-8F44-AFFF-00F0E6496DC9}"/>
              </a:ext>
            </a:extLst>
          </p:cNvPr>
          <p:cNvSpPr>
            <a:spLocks noGrp="1"/>
          </p:cNvSpPr>
          <p:nvPr>
            <p:ph idx="1"/>
          </p:nvPr>
        </p:nvSpPr>
        <p:spPr/>
        <p:txBody>
          <a:bodyPr>
            <a:normAutofit/>
          </a:bodyPr>
          <a:lstStyle/>
          <a:p>
            <a:r>
              <a:rPr lang="en-US" sz="2400" dirty="0"/>
              <a:t>A distance vector routing algorithm operates by having each router maintain a table (i.e., a vector) giving the best known distance to each destination and which link to use to get there. </a:t>
            </a:r>
          </a:p>
          <a:p>
            <a:r>
              <a:rPr lang="en-US" sz="2400" dirty="0"/>
              <a:t>These tables are updated by exchanging information with the neighbors. Eventually, every router knows the best link to reach each destination</a:t>
            </a:r>
          </a:p>
          <a:p>
            <a:r>
              <a:rPr lang="en-US" sz="2400" dirty="0"/>
              <a:t>As an example, assume that delay is used as a metric and that the router knows the delay to each of its neighbors</a:t>
            </a:r>
          </a:p>
        </p:txBody>
      </p:sp>
    </p:spTree>
    <p:extLst>
      <p:ext uri="{BB962C8B-B14F-4D97-AF65-F5344CB8AC3E}">
        <p14:creationId xmlns:p14="http://schemas.microsoft.com/office/powerpoint/2010/main" val="3025309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F9C5D7B0-4143-D949-BC37-968A00B11482}"/>
              </a:ext>
            </a:extLst>
          </p:cNvPr>
          <p:cNvSpPr>
            <a:spLocks noChangeArrowheads="1"/>
          </p:cNvSpPr>
          <p:nvPr/>
        </p:nvSpPr>
        <p:spPr bwMode="auto">
          <a:xfrm>
            <a:off x="0" y="3101975"/>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eaLnBrk="1" hangingPunct="1">
              <a:lnSpc>
                <a:spcPct val="100000"/>
              </a:lnSpc>
              <a:spcBef>
                <a:spcPts val="1100"/>
              </a:spcBef>
              <a:spcAft>
                <a:spcPts val="1100"/>
              </a:spcAft>
              <a:buClrTx/>
              <a:buFontTx/>
              <a:buNone/>
            </a:pPr>
            <a:r>
              <a:rPr lang="en-US" altLang="en-US" sz="3200" b="1" dirty="0">
                <a:solidFill>
                  <a:srgbClr val="FF3300"/>
                </a:solidFill>
                <a:latin typeface="Times" pitchFamily="2" charset="0"/>
              </a:rPr>
              <a:t>11000000 </a:t>
            </a:r>
            <a:r>
              <a:rPr lang="en-US" altLang="en-US" sz="3200" b="1" dirty="0">
                <a:latin typeface="Times" pitchFamily="2" charset="0"/>
              </a:rPr>
              <a:t>10101000</a:t>
            </a:r>
            <a:r>
              <a:rPr lang="en-US" altLang="en-US" sz="3200" b="1" dirty="0">
                <a:solidFill>
                  <a:srgbClr val="FF3300"/>
                </a:solidFill>
                <a:latin typeface="Times" pitchFamily="2" charset="0"/>
              </a:rPr>
              <a:t> 00000000 </a:t>
            </a:r>
            <a:r>
              <a:rPr lang="en-US" altLang="en-US" sz="3200" b="1" dirty="0">
                <a:latin typeface="Times" pitchFamily="2" charset="0"/>
              </a:rPr>
              <a:t>00000001</a:t>
            </a:r>
          </a:p>
        </p:txBody>
      </p:sp>
      <p:sp>
        <p:nvSpPr>
          <p:cNvPr id="21507" name="Text Box 3">
            <a:extLst>
              <a:ext uri="{FF2B5EF4-FFF2-40B4-BE49-F238E27FC236}">
                <a16:creationId xmlns:a16="http://schemas.microsoft.com/office/drawing/2014/main" id="{F8398EE3-C24B-FC4D-976D-15F46B63F333}"/>
              </a:ext>
            </a:extLst>
          </p:cNvPr>
          <p:cNvSpPr txBox="1">
            <a:spLocks noChangeArrowheads="1"/>
          </p:cNvSpPr>
          <p:nvPr/>
        </p:nvSpPr>
        <p:spPr bwMode="auto">
          <a:xfrm>
            <a:off x="2167239" y="381000"/>
            <a:ext cx="4809522" cy="830997"/>
          </a:xfrm>
          <a:prstGeom prst="rect">
            <a:avLst/>
          </a:prstGeom>
          <a:noFill/>
          <a:ln w="9525">
            <a:noFill/>
            <a:miter lim="800000"/>
            <a:headEnd/>
            <a:tailEnd/>
          </a:ln>
          <a:effectLst/>
        </p:spPr>
        <p:txBody>
          <a:bodyPr wrap="none">
            <a:spAutoFit/>
          </a:bodyPr>
          <a:lstStyle/>
          <a:p>
            <a:pPr eaLnBrk="1" hangingPunct="1">
              <a:defRPr/>
            </a:pPr>
            <a:r>
              <a:rPr lang="en-US" sz="4800" b="1" i="1" cap="small" dirty="0">
                <a:effectLst>
                  <a:outerShdw blurRad="38100" dist="38100" dir="2700000" algn="tl">
                    <a:srgbClr val="C0C0C0"/>
                  </a:outerShdw>
                </a:effectLst>
                <a:latin typeface="Times New Roman" pitchFamily="18" charset="0"/>
              </a:rPr>
              <a:t>Binary Notation</a:t>
            </a:r>
          </a:p>
        </p:txBody>
      </p:sp>
      <p:sp>
        <p:nvSpPr>
          <p:cNvPr id="12292" name="Rectangle 7">
            <a:extLst>
              <a:ext uri="{FF2B5EF4-FFF2-40B4-BE49-F238E27FC236}">
                <a16:creationId xmlns:a16="http://schemas.microsoft.com/office/drawing/2014/main" id="{236043F5-F809-2F49-BB5D-F43103D8DA00}"/>
              </a:ext>
            </a:extLst>
          </p:cNvPr>
          <p:cNvSpPr>
            <a:spLocks noChangeArrowheads="1"/>
          </p:cNvSpPr>
          <p:nvPr/>
        </p:nvSpPr>
        <p:spPr bwMode="auto">
          <a:xfrm>
            <a:off x="0" y="40005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77"/>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77"/>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77"/>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77"/>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77"/>
              </a:defRPr>
            </a:lvl9pPr>
          </a:lstStyle>
          <a:p>
            <a:pPr algn="ctr">
              <a:lnSpc>
                <a:spcPct val="100000"/>
              </a:lnSpc>
              <a:spcBef>
                <a:spcPct val="0"/>
              </a:spcBef>
              <a:buClrTx/>
              <a:buFontTx/>
              <a:buNone/>
            </a:pPr>
            <a:r>
              <a:rPr lang="en-US" altLang="en-US" sz="3200" dirty="0">
                <a:latin typeface="Arial" panose="020B0604020202020204" pitchFamily="34" charset="0"/>
              </a:rPr>
              <a:t>192	  .	168	  .	 0	   . 	 1</a:t>
            </a:r>
          </a:p>
        </p:txBody>
      </p:sp>
    </p:spTree>
    <p:extLst>
      <p:ext uri="{BB962C8B-B14F-4D97-AF65-F5344CB8AC3E}">
        <p14:creationId xmlns:p14="http://schemas.microsoft.com/office/powerpoint/2010/main" val="39101272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DD3E7E-3183-6F4F-8E1D-4A8AA7054006}"/>
              </a:ext>
            </a:extLst>
          </p:cNvPr>
          <p:cNvPicPr>
            <a:picLocks noGrp="1" noChangeAspect="1"/>
          </p:cNvPicPr>
          <p:nvPr>
            <p:ph idx="1"/>
          </p:nvPr>
        </p:nvPicPr>
        <p:blipFill>
          <a:blip r:embed="rId2"/>
          <a:stretch>
            <a:fillRect/>
          </a:stretch>
        </p:blipFill>
        <p:spPr>
          <a:xfrm>
            <a:off x="228600" y="609600"/>
            <a:ext cx="3276600" cy="2814625"/>
          </a:xfrm>
          <a:prstGeom prst="rect">
            <a:avLst/>
          </a:prstGeom>
        </p:spPr>
      </p:pic>
      <p:pic>
        <p:nvPicPr>
          <p:cNvPr id="7" name="Picture 6">
            <a:extLst>
              <a:ext uri="{FF2B5EF4-FFF2-40B4-BE49-F238E27FC236}">
                <a16:creationId xmlns:a16="http://schemas.microsoft.com/office/drawing/2014/main" id="{8E8A9183-8774-F442-91EF-95CBC41BF70E}"/>
              </a:ext>
            </a:extLst>
          </p:cNvPr>
          <p:cNvPicPr>
            <a:picLocks noChangeAspect="1"/>
          </p:cNvPicPr>
          <p:nvPr/>
        </p:nvPicPr>
        <p:blipFill>
          <a:blip r:embed="rId3"/>
          <a:stretch>
            <a:fillRect/>
          </a:stretch>
        </p:blipFill>
        <p:spPr>
          <a:xfrm>
            <a:off x="3810000" y="175412"/>
            <a:ext cx="3320577" cy="3683000"/>
          </a:xfrm>
          <a:prstGeom prst="rect">
            <a:avLst/>
          </a:prstGeom>
        </p:spPr>
      </p:pic>
      <p:sp>
        <p:nvSpPr>
          <p:cNvPr id="8" name="Oval 7">
            <a:extLst>
              <a:ext uri="{FF2B5EF4-FFF2-40B4-BE49-F238E27FC236}">
                <a16:creationId xmlns:a16="http://schemas.microsoft.com/office/drawing/2014/main" id="{6D0AA2BA-8295-744D-91A7-AA2E6C5FF48C}"/>
              </a:ext>
            </a:extLst>
          </p:cNvPr>
          <p:cNvSpPr/>
          <p:nvPr/>
        </p:nvSpPr>
        <p:spPr>
          <a:xfrm>
            <a:off x="1066800" y="28194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FA70D17-36F0-CB46-95D4-9A972630D093}"/>
              </a:ext>
            </a:extLst>
          </p:cNvPr>
          <p:cNvSpPr/>
          <p:nvPr/>
        </p:nvSpPr>
        <p:spPr>
          <a:xfrm>
            <a:off x="457200" y="10668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AFF454-3114-4C45-9FE6-500BF78E4450}"/>
              </a:ext>
            </a:extLst>
          </p:cNvPr>
          <p:cNvSpPr/>
          <p:nvPr/>
        </p:nvSpPr>
        <p:spPr>
          <a:xfrm>
            <a:off x="457200" y="28194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5852E3-3CC8-E540-A721-D1154C56CEC0}"/>
              </a:ext>
            </a:extLst>
          </p:cNvPr>
          <p:cNvSpPr/>
          <p:nvPr/>
        </p:nvSpPr>
        <p:spPr>
          <a:xfrm>
            <a:off x="2895600" y="19050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4FCBC6-F0D1-9C40-9801-FBF98F036576}"/>
              </a:ext>
            </a:extLst>
          </p:cNvPr>
          <p:cNvSpPr/>
          <p:nvPr/>
        </p:nvSpPr>
        <p:spPr>
          <a:xfrm>
            <a:off x="2095500" y="2819400"/>
            <a:ext cx="381000" cy="381000"/>
          </a:xfrm>
          <a:prstGeom prst="ellipse">
            <a:avLst/>
          </a:prstGeom>
          <a:solidFill>
            <a:srgbClr val="FFFF00">
              <a:alpha val="25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8291E9-BDB5-594B-A390-0B057BCA8E9B}"/>
              </a:ext>
            </a:extLst>
          </p:cNvPr>
          <p:cNvPicPr>
            <a:picLocks noChangeAspect="1"/>
          </p:cNvPicPr>
          <p:nvPr/>
        </p:nvPicPr>
        <p:blipFill>
          <a:blip r:embed="rId4"/>
          <a:stretch>
            <a:fillRect/>
          </a:stretch>
        </p:blipFill>
        <p:spPr>
          <a:xfrm>
            <a:off x="4062524" y="3858412"/>
            <a:ext cx="3068053" cy="1619250"/>
          </a:xfrm>
          <a:prstGeom prst="rect">
            <a:avLst/>
          </a:prstGeom>
        </p:spPr>
      </p:pic>
      <p:sp>
        <p:nvSpPr>
          <p:cNvPr id="14" name="Oval 13">
            <a:extLst>
              <a:ext uri="{FF2B5EF4-FFF2-40B4-BE49-F238E27FC236}">
                <a16:creationId xmlns:a16="http://schemas.microsoft.com/office/drawing/2014/main" id="{3A231B79-325C-F84C-9407-581404BE8375}"/>
              </a:ext>
            </a:extLst>
          </p:cNvPr>
          <p:cNvSpPr/>
          <p:nvPr/>
        </p:nvSpPr>
        <p:spPr>
          <a:xfrm>
            <a:off x="2095500" y="190500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BC45F7-BD66-4C4B-B30A-B20DEC615585}"/>
                  </a:ext>
                </a:extLst>
              </p:cNvPr>
              <p:cNvSpPr txBox="1"/>
              <p:nvPr/>
            </p:nvSpPr>
            <p:spPr>
              <a:xfrm>
                <a:off x="647700" y="3858412"/>
                <a:ext cx="1455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8+18=26</m:t>
                      </m:r>
                    </m:oMath>
                  </m:oMathPara>
                </a14:m>
                <a:endParaRPr lang="en-US" dirty="0"/>
              </a:p>
            </p:txBody>
          </p:sp>
        </mc:Choice>
        <mc:Fallback xmlns="">
          <p:sp>
            <p:nvSpPr>
              <p:cNvPr id="15" name="TextBox 14">
                <a:extLst>
                  <a:ext uri="{FF2B5EF4-FFF2-40B4-BE49-F238E27FC236}">
                    <a16:creationId xmlns:a16="http://schemas.microsoft.com/office/drawing/2014/main" id="{AEBC45F7-BD66-4C4B-B30A-B20DEC615585}"/>
                  </a:ext>
                </a:extLst>
              </p:cNvPr>
              <p:cNvSpPr txBox="1">
                <a:spLocks noRot="1" noChangeAspect="1" noMove="1" noResize="1" noEditPoints="1" noAdjustHandles="1" noChangeArrowheads="1" noChangeShapeType="1" noTextEdit="1"/>
              </p:cNvSpPr>
              <p:nvPr/>
            </p:nvSpPr>
            <p:spPr>
              <a:xfrm>
                <a:off x="647700" y="3858412"/>
                <a:ext cx="1455848" cy="369332"/>
              </a:xfrm>
              <a:prstGeom prst="rect">
                <a:avLst/>
              </a:prstGeom>
              <a:blipFill>
                <a:blip r:embed="rId5"/>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9A6FFA4E-9706-044E-A4D6-1553209AB6F4}"/>
              </a:ext>
            </a:extLst>
          </p:cNvPr>
          <p:cNvSpPr/>
          <p:nvPr/>
        </p:nvSpPr>
        <p:spPr>
          <a:xfrm>
            <a:off x="4267200" y="447614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E7D0493-C9BC-8A49-9A63-0A9BD4DCE226}"/>
              </a:ext>
            </a:extLst>
          </p:cNvPr>
          <p:cNvSpPr/>
          <p:nvPr/>
        </p:nvSpPr>
        <p:spPr>
          <a:xfrm>
            <a:off x="4264726" y="209550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8F84DF-E89D-A44D-B2EE-16516A7EE33A}"/>
              </a:ext>
            </a:extLst>
          </p:cNvPr>
          <p:cNvSpPr/>
          <p:nvPr/>
        </p:nvSpPr>
        <p:spPr>
          <a:xfrm>
            <a:off x="5021152" y="2137064"/>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BD1EB4-406A-8542-9B11-F844D15519BD}"/>
                  </a:ext>
                </a:extLst>
              </p:cNvPr>
              <p:cNvSpPr txBox="1"/>
              <p:nvPr/>
            </p:nvSpPr>
            <p:spPr>
              <a:xfrm>
                <a:off x="638168" y="4202668"/>
                <a:ext cx="15840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0</m:t>
                      </m:r>
                      <m:r>
                        <a:rPr lang="en-US" i="1" dirty="0" smtClean="0">
                          <a:latin typeface="Cambria Math" panose="02040503050406030204" pitchFamily="18" charset="0"/>
                        </a:rPr>
                        <m:t>+</m:t>
                      </m:r>
                      <m:r>
                        <a:rPr lang="en-US" b="0" i="1" dirty="0" smtClean="0">
                          <a:latin typeface="Cambria Math" panose="02040503050406030204" pitchFamily="18" charset="0"/>
                        </a:rPr>
                        <m:t>31</m:t>
                      </m:r>
                      <m:r>
                        <a:rPr lang="en-US" i="1" dirty="0" smtClean="0">
                          <a:latin typeface="Cambria Math" panose="02040503050406030204" pitchFamily="18" charset="0"/>
                        </a:rPr>
                        <m:t>=</m:t>
                      </m:r>
                      <m:r>
                        <a:rPr lang="en-US" b="0" i="1" dirty="0" smtClean="0">
                          <a:latin typeface="Cambria Math" panose="02040503050406030204" pitchFamily="18" charset="0"/>
                        </a:rPr>
                        <m:t>41</m:t>
                      </m:r>
                    </m:oMath>
                  </m:oMathPara>
                </a14:m>
                <a:endParaRPr lang="en-US" dirty="0"/>
              </a:p>
            </p:txBody>
          </p:sp>
        </mc:Choice>
        <mc:Fallback xmlns="">
          <p:sp>
            <p:nvSpPr>
              <p:cNvPr id="19" name="TextBox 18">
                <a:extLst>
                  <a:ext uri="{FF2B5EF4-FFF2-40B4-BE49-F238E27FC236}">
                    <a16:creationId xmlns:a16="http://schemas.microsoft.com/office/drawing/2014/main" id="{0EBD1EB4-406A-8542-9B11-F844D15519BD}"/>
                  </a:ext>
                </a:extLst>
              </p:cNvPr>
              <p:cNvSpPr txBox="1">
                <a:spLocks noRot="1" noChangeAspect="1" noMove="1" noResize="1" noEditPoints="1" noAdjustHandles="1" noChangeArrowheads="1" noChangeShapeType="1" noTextEdit="1"/>
              </p:cNvSpPr>
              <p:nvPr/>
            </p:nvSpPr>
            <p:spPr>
              <a:xfrm>
                <a:off x="638168" y="4202668"/>
                <a:ext cx="1584088" cy="369332"/>
              </a:xfrm>
              <a:prstGeom prst="rect">
                <a:avLst/>
              </a:prstGeom>
              <a:blipFill>
                <a:blip r:embed="rId6"/>
                <a:stretch>
                  <a:fillRect/>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CEB46D2C-DF99-C74A-8867-A6B38496B252}"/>
              </a:ext>
            </a:extLst>
          </p:cNvPr>
          <p:cNvSpPr/>
          <p:nvPr/>
        </p:nvSpPr>
        <p:spPr>
          <a:xfrm>
            <a:off x="5021152" y="447614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35653AA-276E-3845-A403-C3A0C80F5C78}"/>
              </a:ext>
            </a:extLst>
          </p:cNvPr>
          <p:cNvSpPr/>
          <p:nvPr/>
        </p:nvSpPr>
        <p:spPr>
          <a:xfrm>
            <a:off x="5812497" y="447614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07B9EF-4626-FD40-BE2C-C4063739F6FE}"/>
              </a:ext>
            </a:extLst>
          </p:cNvPr>
          <p:cNvSpPr/>
          <p:nvPr/>
        </p:nvSpPr>
        <p:spPr>
          <a:xfrm>
            <a:off x="5856878" y="2137064"/>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8FF507-A4D5-5447-BA2E-3C392ECBCF31}"/>
                  </a:ext>
                </a:extLst>
              </p:cNvPr>
              <p:cNvSpPr txBox="1"/>
              <p:nvPr/>
            </p:nvSpPr>
            <p:spPr>
              <a:xfrm>
                <a:off x="638168" y="4572000"/>
                <a:ext cx="15840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06</m:t>
                      </m:r>
                      <m:r>
                        <a:rPr lang="en-US" i="1" dirty="0" smtClean="0">
                          <a:latin typeface="Cambria Math" panose="02040503050406030204" pitchFamily="18" charset="0"/>
                        </a:rPr>
                        <m:t>=</m:t>
                      </m:r>
                      <m:r>
                        <a:rPr lang="en-US" b="0" i="1" dirty="0" smtClean="0">
                          <a:latin typeface="Cambria Math" panose="02040503050406030204" pitchFamily="18" charset="0"/>
                        </a:rPr>
                        <m:t>18</m:t>
                      </m:r>
                    </m:oMath>
                  </m:oMathPara>
                </a14:m>
                <a:endParaRPr lang="en-US" dirty="0"/>
              </a:p>
            </p:txBody>
          </p:sp>
        </mc:Choice>
        <mc:Fallback xmlns="">
          <p:sp>
            <p:nvSpPr>
              <p:cNvPr id="23" name="TextBox 22">
                <a:extLst>
                  <a:ext uri="{FF2B5EF4-FFF2-40B4-BE49-F238E27FC236}">
                    <a16:creationId xmlns:a16="http://schemas.microsoft.com/office/drawing/2014/main" id="{3C8FF507-A4D5-5447-BA2E-3C392ECBCF31}"/>
                  </a:ext>
                </a:extLst>
              </p:cNvPr>
              <p:cNvSpPr txBox="1">
                <a:spLocks noRot="1" noChangeAspect="1" noMove="1" noResize="1" noEditPoints="1" noAdjustHandles="1" noChangeArrowheads="1" noChangeShapeType="1" noTextEdit="1"/>
              </p:cNvSpPr>
              <p:nvPr/>
            </p:nvSpPr>
            <p:spPr>
              <a:xfrm>
                <a:off x="638168" y="4572000"/>
                <a:ext cx="1584088" cy="369332"/>
              </a:xfrm>
              <a:prstGeom prst="rect">
                <a:avLst/>
              </a:prstGeom>
              <a:blipFill>
                <a:blip r:embed="rId7"/>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CC6BAC38-393A-F640-9E05-51C8CED9EECB}"/>
              </a:ext>
            </a:extLst>
          </p:cNvPr>
          <p:cNvSpPr/>
          <p:nvPr/>
        </p:nvSpPr>
        <p:spPr>
          <a:xfrm>
            <a:off x="6474375" y="4476140"/>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8784CD3-091B-5847-8A20-6BAC5DA7A039}"/>
              </a:ext>
            </a:extLst>
          </p:cNvPr>
          <p:cNvSpPr/>
          <p:nvPr/>
        </p:nvSpPr>
        <p:spPr>
          <a:xfrm>
            <a:off x="6592371" y="2137064"/>
            <a:ext cx="381000" cy="381000"/>
          </a:xfrm>
          <a:prstGeom prst="ellipse">
            <a:avLst/>
          </a:prstGeom>
          <a:solidFill>
            <a:schemeClr val="accent2">
              <a:alpha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A26978-7048-5A46-98B1-80BDC1AC8C55}"/>
                  </a:ext>
                </a:extLst>
              </p:cNvPr>
              <p:cNvSpPr txBox="1"/>
              <p:nvPr/>
            </p:nvSpPr>
            <p:spPr>
              <a:xfrm>
                <a:off x="638168" y="4941332"/>
                <a:ext cx="15840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31</m:t>
                      </m:r>
                      <m:r>
                        <a:rPr lang="en-US" i="1" dirty="0" smtClean="0">
                          <a:latin typeface="Cambria Math" panose="02040503050406030204" pitchFamily="18" charset="0"/>
                        </a:rPr>
                        <m:t>=</m:t>
                      </m:r>
                      <m:r>
                        <a:rPr lang="en-US" b="0" i="1" dirty="0" smtClean="0">
                          <a:latin typeface="Cambria Math" panose="02040503050406030204" pitchFamily="18" charset="0"/>
                        </a:rPr>
                        <m:t>37</m:t>
                      </m:r>
                    </m:oMath>
                  </m:oMathPara>
                </a14:m>
                <a:endParaRPr lang="en-US" dirty="0"/>
              </a:p>
            </p:txBody>
          </p:sp>
        </mc:Choice>
        <mc:Fallback xmlns="">
          <p:sp>
            <p:nvSpPr>
              <p:cNvPr id="26" name="TextBox 25">
                <a:extLst>
                  <a:ext uri="{FF2B5EF4-FFF2-40B4-BE49-F238E27FC236}">
                    <a16:creationId xmlns:a16="http://schemas.microsoft.com/office/drawing/2014/main" id="{6FA26978-7048-5A46-98B1-80BDC1AC8C55}"/>
                  </a:ext>
                </a:extLst>
              </p:cNvPr>
              <p:cNvSpPr txBox="1">
                <a:spLocks noRot="1" noChangeAspect="1" noMove="1" noResize="1" noEditPoints="1" noAdjustHandles="1" noChangeArrowheads="1" noChangeShapeType="1" noTextEdit="1"/>
              </p:cNvSpPr>
              <p:nvPr/>
            </p:nvSpPr>
            <p:spPr>
              <a:xfrm>
                <a:off x="638168" y="4941332"/>
                <a:ext cx="1584088" cy="369332"/>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D48B012-8C72-2044-ADDD-93672C84457A}"/>
              </a:ext>
            </a:extLst>
          </p:cNvPr>
          <p:cNvSpPr txBox="1"/>
          <p:nvPr/>
        </p:nvSpPr>
        <p:spPr>
          <a:xfrm>
            <a:off x="2222256" y="5791200"/>
            <a:ext cx="2048959" cy="369332"/>
          </a:xfrm>
          <a:prstGeom prst="rect">
            <a:avLst/>
          </a:prstGeom>
          <a:noFill/>
        </p:spPr>
        <p:txBody>
          <a:bodyPr wrap="none" rtlCol="0">
            <a:spAutoFit/>
          </a:bodyPr>
          <a:lstStyle/>
          <a:p>
            <a:r>
              <a:rPr lang="en-US" dirty="0"/>
              <a:t>G: Send via A -18ms</a:t>
            </a:r>
          </a:p>
        </p:txBody>
      </p:sp>
    </p:spTree>
    <p:extLst>
      <p:ext uri="{BB962C8B-B14F-4D97-AF65-F5344CB8AC3E}">
        <p14:creationId xmlns:p14="http://schemas.microsoft.com/office/powerpoint/2010/main" val="9027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23"/>
                                        </p:tgtEl>
                                        <p:attrNameLst>
                                          <p:attrName>fillcolor</p:attrName>
                                        </p:attrNameLst>
                                      </p:cBhvr>
                                      <p:to>
                                        <a:schemeClr val="accent2"/>
                                      </p:to>
                                    </p:animClr>
                                    <p:set>
                                      <p:cBhvr>
                                        <p:cTn id="87" dur="2000" fill="hold"/>
                                        <p:tgtEl>
                                          <p:spTgt spid="23"/>
                                        </p:tgtEl>
                                        <p:attrNameLst>
                                          <p:attrName>fill.type</p:attrName>
                                        </p:attrNameLst>
                                      </p:cBhvr>
                                      <p:to>
                                        <p:strVal val="solid"/>
                                      </p:to>
                                    </p:set>
                                    <p:set>
                                      <p:cBhvr>
                                        <p:cTn id="88" dur="2000" fill="hold"/>
                                        <p:tgtEl>
                                          <p:spTgt spid="23"/>
                                        </p:tgtEl>
                                        <p:attrNameLst>
                                          <p:attrName>fill.on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p:bldP spid="16" grpId="0" animBg="1"/>
      <p:bldP spid="17" grpId="0" animBg="1"/>
      <p:bldP spid="18" grpId="0" animBg="1"/>
      <p:bldP spid="19" grpId="0"/>
      <p:bldP spid="20" grpId="0" animBg="1"/>
      <p:bldP spid="21" grpId="0" animBg="1"/>
      <p:bldP spid="22" grpId="0" animBg="1"/>
      <p:bldP spid="23" grpId="0"/>
      <p:bldP spid="24" grpId="0" animBg="1"/>
      <p:bldP spid="25" grpId="0" animBg="1"/>
      <p:bldP spid="26"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3CA9-D5B7-0241-ADA8-F2436703FF83}"/>
              </a:ext>
            </a:extLst>
          </p:cNvPr>
          <p:cNvSpPr>
            <a:spLocks noGrp="1"/>
          </p:cNvSpPr>
          <p:nvPr>
            <p:ph type="title"/>
          </p:nvPr>
        </p:nvSpPr>
        <p:spPr/>
        <p:txBody>
          <a:bodyPr/>
          <a:lstStyle/>
          <a:p>
            <a:r>
              <a:rPr lang="en-US" cap="small" dirty="0"/>
              <a:t> link state routing</a:t>
            </a:r>
          </a:p>
        </p:txBody>
      </p:sp>
      <p:pic>
        <p:nvPicPr>
          <p:cNvPr id="5" name="Content Placeholder 4">
            <a:extLst>
              <a:ext uri="{FF2B5EF4-FFF2-40B4-BE49-F238E27FC236}">
                <a16:creationId xmlns:a16="http://schemas.microsoft.com/office/drawing/2014/main" id="{6B101F96-C4C8-3E49-8534-6DB4AF576C3A}"/>
              </a:ext>
            </a:extLst>
          </p:cNvPr>
          <p:cNvPicPr>
            <a:picLocks noGrp="1" noChangeAspect="1"/>
          </p:cNvPicPr>
          <p:nvPr>
            <p:ph idx="1"/>
          </p:nvPr>
        </p:nvPicPr>
        <p:blipFill>
          <a:blip r:embed="rId2"/>
          <a:stretch>
            <a:fillRect/>
          </a:stretch>
        </p:blipFill>
        <p:spPr>
          <a:xfrm>
            <a:off x="457200" y="1981200"/>
            <a:ext cx="8229600" cy="2296829"/>
          </a:xfrm>
          <a:prstGeom prst="rect">
            <a:avLst/>
          </a:prstGeom>
        </p:spPr>
      </p:pic>
    </p:spTree>
    <p:extLst>
      <p:ext uri="{BB962C8B-B14F-4D97-AF65-F5344CB8AC3E}">
        <p14:creationId xmlns:p14="http://schemas.microsoft.com/office/powerpoint/2010/main" val="24917086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2355-1ECC-1A4A-8A3A-C1F74BC9959F}"/>
              </a:ext>
            </a:extLst>
          </p:cNvPr>
          <p:cNvSpPr>
            <a:spLocks noGrp="1"/>
          </p:cNvSpPr>
          <p:nvPr>
            <p:ph type="title"/>
          </p:nvPr>
        </p:nvSpPr>
        <p:spPr/>
        <p:txBody>
          <a:bodyPr/>
          <a:lstStyle/>
          <a:p>
            <a:r>
              <a:rPr lang="en-US" dirty="0"/>
              <a:t>ARP and RARP</a:t>
            </a:r>
          </a:p>
        </p:txBody>
      </p:sp>
      <p:sp>
        <p:nvSpPr>
          <p:cNvPr id="3" name="Content Placeholder 2">
            <a:extLst>
              <a:ext uri="{FF2B5EF4-FFF2-40B4-BE49-F238E27FC236}">
                <a16:creationId xmlns:a16="http://schemas.microsoft.com/office/drawing/2014/main" id="{9D6E87AA-CEBE-BC4A-85FA-6AE78DCA82A7}"/>
              </a:ext>
            </a:extLst>
          </p:cNvPr>
          <p:cNvSpPr>
            <a:spLocks noGrp="1"/>
          </p:cNvSpPr>
          <p:nvPr>
            <p:ph idx="1"/>
          </p:nvPr>
        </p:nvSpPr>
        <p:spPr/>
        <p:txBody>
          <a:bodyPr>
            <a:normAutofit/>
          </a:bodyPr>
          <a:lstStyle/>
          <a:p>
            <a:r>
              <a:rPr lang="en-US" sz="2400" dirty="0"/>
              <a:t>Address Resolution </a:t>
            </a:r>
            <a:r>
              <a:rPr lang="en-US" sz="2400" dirty="0" smtClean="0"/>
              <a:t>Protocol (32bit IP to 48 bit MAC)</a:t>
            </a:r>
            <a:endParaRPr lang="en-US" sz="2400" dirty="0"/>
          </a:p>
          <a:p>
            <a:r>
              <a:rPr lang="en-US" sz="2400" dirty="0"/>
              <a:t>Reverse  Address Resolution </a:t>
            </a:r>
            <a:r>
              <a:rPr lang="en-US" sz="2400" dirty="0" smtClean="0"/>
              <a:t>Protocol (48 bit MAC to 32 bit IP)</a:t>
            </a:r>
            <a:endParaRPr lang="en-US" sz="2400" dirty="0"/>
          </a:p>
          <a:p>
            <a:endParaRPr lang="en-US" sz="2400" dirty="0"/>
          </a:p>
        </p:txBody>
      </p:sp>
      <p:pic>
        <p:nvPicPr>
          <p:cNvPr id="5" name="Picture 4">
            <a:extLst>
              <a:ext uri="{FF2B5EF4-FFF2-40B4-BE49-F238E27FC236}">
                <a16:creationId xmlns:a16="http://schemas.microsoft.com/office/drawing/2014/main" id="{EC585F4D-DEBD-A244-B379-7AE1D03CBA4D}"/>
              </a:ext>
            </a:extLst>
          </p:cNvPr>
          <p:cNvPicPr>
            <a:picLocks noChangeAspect="1"/>
          </p:cNvPicPr>
          <p:nvPr/>
        </p:nvPicPr>
        <p:blipFill>
          <a:blip r:embed="rId2"/>
          <a:stretch>
            <a:fillRect/>
          </a:stretch>
        </p:blipFill>
        <p:spPr>
          <a:xfrm>
            <a:off x="161306" y="2897162"/>
            <a:ext cx="3918691" cy="3229001"/>
          </a:xfrm>
          <a:prstGeom prst="rect">
            <a:avLst/>
          </a:prstGeom>
        </p:spPr>
      </p:pic>
      <p:pic>
        <p:nvPicPr>
          <p:cNvPr id="6" name="Picture 5">
            <a:extLst>
              <a:ext uri="{FF2B5EF4-FFF2-40B4-BE49-F238E27FC236}">
                <a16:creationId xmlns:a16="http://schemas.microsoft.com/office/drawing/2014/main" id="{2AB8307D-A286-BD49-8A80-762CF68248C0}"/>
              </a:ext>
            </a:extLst>
          </p:cNvPr>
          <p:cNvPicPr>
            <a:picLocks noChangeAspect="1"/>
          </p:cNvPicPr>
          <p:nvPr/>
        </p:nvPicPr>
        <p:blipFill>
          <a:blip r:embed="rId3"/>
          <a:stretch>
            <a:fillRect/>
          </a:stretch>
        </p:blipFill>
        <p:spPr>
          <a:xfrm>
            <a:off x="4660428" y="2897162"/>
            <a:ext cx="3785543" cy="2937581"/>
          </a:xfrm>
          <a:prstGeom prst="rect">
            <a:avLst/>
          </a:prstGeom>
        </p:spPr>
      </p:pic>
    </p:spTree>
    <p:extLst>
      <p:ext uri="{BB962C8B-B14F-4D97-AF65-F5344CB8AC3E}">
        <p14:creationId xmlns:p14="http://schemas.microsoft.com/office/powerpoint/2010/main" val="217565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1000" y="2777836"/>
            <a:ext cx="7135221" cy="3077004"/>
          </a:xfrm>
          <a:prstGeom prst="rect">
            <a:avLst/>
          </a:prstGeom>
        </p:spPr>
      </p:pic>
      <p:pic>
        <p:nvPicPr>
          <p:cNvPr id="2" name="Picture 1"/>
          <p:cNvPicPr>
            <a:picLocks noChangeAspect="1"/>
          </p:cNvPicPr>
          <p:nvPr/>
        </p:nvPicPr>
        <p:blipFill>
          <a:blip r:embed="rId3"/>
          <a:stretch>
            <a:fillRect/>
          </a:stretch>
        </p:blipFill>
        <p:spPr>
          <a:xfrm>
            <a:off x="3769421" y="103909"/>
            <a:ext cx="4079179" cy="2417023"/>
          </a:xfrm>
          <a:prstGeom prst="rect">
            <a:avLst/>
          </a:prstGeom>
        </p:spPr>
      </p:pic>
      <p:grpSp>
        <p:nvGrpSpPr>
          <p:cNvPr id="4" name="Group 3"/>
          <p:cNvGrpSpPr/>
          <p:nvPr/>
        </p:nvGrpSpPr>
        <p:grpSpPr>
          <a:xfrm>
            <a:off x="228600" y="152400"/>
            <a:ext cx="1900683" cy="758825"/>
            <a:chOff x="228600" y="152400"/>
            <a:chExt cx="1900683" cy="758825"/>
          </a:xfrm>
        </p:grpSpPr>
        <p:pic>
          <p:nvPicPr>
            <p:cNvPr id="1028" name="Picture 4" descr="OXLO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52400"/>
              <a:ext cx="1445381" cy="758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5400" y="203339"/>
              <a:ext cx="833883" cy="707886"/>
            </a:xfrm>
            <a:prstGeom prst="rect">
              <a:avLst/>
            </a:prstGeom>
            <a:noFill/>
          </p:spPr>
          <p:txBody>
            <a:bodyPr wrap="none" rtlCol="0">
              <a:spAutoFit/>
            </a:bodyPr>
            <a:lstStyle/>
            <a:p>
              <a:r>
                <a:rPr lang="en-US" sz="4000" dirty="0" smtClean="0"/>
                <a:t>+ R</a:t>
              </a:r>
              <a:endParaRPr lang="en-US" dirty="0"/>
            </a:p>
          </p:txBody>
        </p:sp>
      </p:grpSp>
      <p:pic>
        <p:nvPicPr>
          <p:cNvPr id="5" name="Picture 4"/>
          <p:cNvPicPr>
            <a:picLocks noChangeAspect="1"/>
          </p:cNvPicPr>
          <p:nvPr/>
        </p:nvPicPr>
        <p:blipFill>
          <a:blip r:embed="rId5"/>
          <a:stretch>
            <a:fillRect/>
          </a:stretch>
        </p:blipFill>
        <p:spPr>
          <a:xfrm>
            <a:off x="381000" y="2743200"/>
            <a:ext cx="8278380" cy="3705742"/>
          </a:xfrm>
          <a:prstGeom prst="rect">
            <a:avLst/>
          </a:prstGeom>
        </p:spPr>
      </p:pic>
    </p:spTree>
    <p:extLst>
      <p:ext uri="{BB962C8B-B14F-4D97-AF65-F5344CB8AC3E}">
        <p14:creationId xmlns:p14="http://schemas.microsoft.com/office/powerpoint/2010/main" val="35020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30285</TotalTime>
  <Words>1716</Words>
  <Application>Microsoft Office PowerPoint</Application>
  <PresentationFormat>On-screen Show (4:3)</PresentationFormat>
  <Paragraphs>347</Paragraphs>
  <Slides>82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Cambria Math</vt:lpstr>
      <vt:lpstr>Courier New</vt:lpstr>
      <vt:lpstr>Helvetica</vt:lpstr>
      <vt:lpstr>Symbol</vt:lpstr>
      <vt:lpstr>Times</vt:lpstr>
      <vt:lpstr>Times New Roman</vt:lpstr>
      <vt:lpstr>Wingdings</vt:lpstr>
      <vt:lpstr>Office Theme</vt:lpstr>
      <vt:lpstr>PowerPoint Presentation</vt:lpstr>
      <vt:lpstr>Course Contents</vt:lpstr>
      <vt:lpstr>The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 number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Default Mask</vt:lpstr>
      <vt:lpstr>PowerPoint Presentation</vt:lpstr>
      <vt:lpstr>PowerPoint Presentation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Variable-Length Subnet Masks</vt:lpstr>
      <vt:lpstr>Variable-Length Subnet Masks</vt:lpstr>
      <vt:lpstr>Variable-Length Subnet Masks</vt:lpstr>
      <vt:lpstr>PowerPoint Presentation</vt:lpstr>
      <vt:lpstr>PowerPoint Presentation</vt:lpstr>
      <vt:lpstr>PowerPoint Presentation</vt:lpstr>
      <vt:lpstr>PowerPoint Presentation</vt:lpstr>
      <vt:lpstr>Report Submission</vt:lpstr>
      <vt:lpstr>RU IP Block</vt:lpstr>
      <vt:lpstr>Routing</vt:lpstr>
      <vt:lpstr>Nonadaptive Routing</vt:lpstr>
      <vt:lpstr>Adaptive Routing</vt:lpstr>
      <vt:lpstr>Optimality Principle</vt:lpstr>
      <vt:lpstr>The Shortest Path Algorithm</vt:lpstr>
      <vt:lpstr>Flooding</vt:lpstr>
      <vt:lpstr>Distance Vector Routing</vt:lpstr>
      <vt:lpstr>PowerPoint Presentation</vt:lpstr>
      <vt:lpstr> link state routing</vt:lpstr>
      <vt:lpstr>ARP and RARP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Dr. ASIF ZAMAN</cp:lastModifiedBy>
  <cp:revision>971</cp:revision>
  <cp:lastPrinted>2017-11-05T03:12:43Z</cp:lastPrinted>
  <dcterms:created xsi:type="dcterms:W3CDTF">2006-08-16T00:00:00Z</dcterms:created>
  <dcterms:modified xsi:type="dcterms:W3CDTF">2022-08-24T06:59:10Z</dcterms:modified>
</cp:coreProperties>
</file>